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1" r:id="rId6"/>
    <p:sldId id="257" r:id="rId7"/>
    <p:sldId id="258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70B1A9-56E9-EC31-38A8-925DABB24BC7}" v="12" dt="2026-07-02T11:29:09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Thursday, July 2,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49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Thursday, July 2,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65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Thursday, July 2,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55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Thursday, July 2,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64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Thursday, July 2,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65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Thursday, July 2,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1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Thursday, July 2,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01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Thursday, July 2,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Thursday, July 2,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2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Thursday, July 2,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61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Thursday, July 2,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5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Thursday, July 2,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7750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7432465-790D-4932-8561-FA94122DF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>
            <a:extLst>
              <a:ext uri="{FF2B5EF4-FFF2-40B4-BE49-F238E27FC236}">
                <a16:creationId xmlns:a16="http://schemas.microsoft.com/office/drawing/2014/main" id="{4D9E9DE9-3E95-95C2-2BFE-969ED08479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-1" b="-1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3AE6FB-5068-460B-B242-FA94B15DF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6869613-60E9-449B-BA19-3DE083E71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166623" cy="6857999"/>
          </a:xfrm>
          <a:custGeom>
            <a:avLst/>
            <a:gdLst>
              <a:gd name="connsiteX0" fmla="*/ 2830856 w 8166623"/>
              <a:gd name="connsiteY0" fmla="*/ 564555 h 6857999"/>
              <a:gd name="connsiteX1" fmla="*/ 2434191 w 8166623"/>
              <a:gd name="connsiteY1" fmla="*/ 431154 h 6857999"/>
              <a:gd name="connsiteX2" fmla="*/ 2066449 w 8166623"/>
              <a:gd name="connsiteY2" fmla="*/ 114326 h 6857999"/>
              <a:gd name="connsiteX3" fmla="*/ 1933058 w 8166623"/>
              <a:gd name="connsiteY3" fmla="*/ 0 h 6857999"/>
              <a:gd name="connsiteX4" fmla="*/ 3321969 w 8166623"/>
              <a:gd name="connsiteY4" fmla="*/ 0 h 6857999"/>
              <a:gd name="connsiteX5" fmla="*/ 3326689 w 8166623"/>
              <a:gd name="connsiteY5" fmla="*/ 30950 h 6857999"/>
              <a:gd name="connsiteX6" fmla="*/ 3161411 w 8166623"/>
              <a:gd name="connsiteY6" fmla="*/ 397803 h 6857999"/>
              <a:gd name="connsiteX7" fmla="*/ 2830856 w 8166623"/>
              <a:gd name="connsiteY7" fmla="*/ 564555 h 6857999"/>
              <a:gd name="connsiteX8" fmla="*/ 7278031 w 8166623"/>
              <a:gd name="connsiteY8" fmla="*/ 923967 h 6857999"/>
              <a:gd name="connsiteX9" fmla="*/ 6948731 w 8166623"/>
              <a:gd name="connsiteY9" fmla="*/ 757294 h 6857999"/>
              <a:gd name="connsiteX10" fmla="*/ 6751151 w 8166623"/>
              <a:gd name="connsiteY10" fmla="*/ 390612 h 6857999"/>
              <a:gd name="connsiteX11" fmla="*/ 6882870 w 8166623"/>
              <a:gd name="connsiteY11" fmla="*/ 57264 h 6857999"/>
              <a:gd name="connsiteX12" fmla="*/ 6919402 w 8166623"/>
              <a:gd name="connsiteY12" fmla="*/ 20284 h 6857999"/>
              <a:gd name="connsiteX13" fmla="*/ 6939440 w 8166623"/>
              <a:gd name="connsiteY13" fmla="*/ 0 h 6857999"/>
              <a:gd name="connsiteX14" fmla="*/ 8166623 w 8166623"/>
              <a:gd name="connsiteY14" fmla="*/ 0 h 6857999"/>
              <a:gd name="connsiteX15" fmla="*/ 8166623 w 8166623"/>
              <a:gd name="connsiteY15" fmla="*/ 310035 h 6857999"/>
              <a:gd name="connsiteX16" fmla="*/ 8146049 w 8166623"/>
              <a:gd name="connsiteY16" fmla="*/ 326026 h 6857999"/>
              <a:gd name="connsiteX17" fmla="*/ 8002494 w 8166623"/>
              <a:gd name="connsiteY17" fmla="*/ 457281 h 6857999"/>
              <a:gd name="connsiteX18" fmla="*/ 7640263 w 8166623"/>
              <a:gd name="connsiteY18" fmla="*/ 790628 h 6857999"/>
              <a:gd name="connsiteX19" fmla="*/ 7278031 w 8166623"/>
              <a:gd name="connsiteY19" fmla="*/ 923967 h 6857999"/>
              <a:gd name="connsiteX20" fmla="*/ 1807497 w 8166623"/>
              <a:gd name="connsiteY20" fmla="*/ 2629588 h 6857999"/>
              <a:gd name="connsiteX21" fmla="*/ 648083 w 8166623"/>
              <a:gd name="connsiteY21" fmla="*/ 2544757 h 6857999"/>
              <a:gd name="connsiteX22" fmla="*/ 54627 w 8166623"/>
              <a:gd name="connsiteY22" fmla="*/ 2246303 h 6857999"/>
              <a:gd name="connsiteX23" fmla="*/ 21657 w 8166623"/>
              <a:gd name="connsiteY23" fmla="*/ 1881526 h 6857999"/>
              <a:gd name="connsiteX24" fmla="*/ 219477 w 8166623"/>
              <a:gd name="connsiteY24" fmla="*/ 1516748 h 6857999"/>
              <a:gd name="connsiteX25" fmla="*/ 497658 w 8166623"/>
              <a:gd name="connsiteY25" fmla="*/ 1470116 h 6857999"/>
              <a:gd name="connsiteX26" fmla="*/ 615114 w 8166623"/>
              <a:gd name="connsiteY26" fmla="*/ 1483587 h 6857999"/>
              <a:gd name="connsiteX27" fmla="*/ 1274506 w 8166623"/>
              <a:gd name="connsiteY27" fmla="*/ 1549910 h 6857999"/>
              <a:gd name="connsiteX28" fmla="*/ 1571235 w 8166623"/>
              <a:gd name="connsiteY28" fmla="*/ 1583072 h 6857999"/>
              <a:gd name="connsiteX29" fmla="*/ 1802022 w 8166623"/>
              <a:gd name="connsiteY29" fmla="*/ 1616233 h 6857999"/>
              <a:gd name="connsiteX30" fmla="*/ 2164690 w 8166623"/>
              <a:gd name="connsiteY30" fmla="*/ 1881526 h 6857999"/>
              <a:gd name="connsiteX31" fmla="*/ 2164690 w 8166623"/>
              <a:gd name="connsiteY31" fmla="*/ 2279464 h 6857999"/>
              <a:gd name="connsiteX32" fmla="*/ 1966872 w 8166623"/>
              <a:gd name="connsiteY32" fmla="*/ 2611080 h 6857999"/>
              <a:gd name="connsiteX33" fmla="*/ 1807497 w 8166623"/>
              <a:gd name="connsiteY33" fmla="*/ 2629588 h 6857999"/>
              <a:gd name="connsiteX34" fmla="*/ 8166623 w 8166623"/>
              <a:gd name="connsiteY34" fmla="*/ 2856916 h 6857999"/>
              <a:gd name="connsiteX35" fmla="*/ 8067145 w 8166623"/>
              <a:gd name="connsiteY35" fmla="*/ 2851664 h 6857999"/>
              <a:gd name="connsiteX36" fmla="*/ 7932531 w 8166623"/>
              <a:gd name="connsiteY36" fmla="*/ 2816516 h 6857999"/>
              <a:gd name="connsiteX37" fmla="*/ 8097971 w 8166623"/>
              <a:gd name="connsiteY37" fmla="*/ 1814904 h 6857999"/>
              <a:gd name="connsiteX38" fmla="*/ 8165181 w 8166623"/>
              <a:gd name="connsiteY38" fmla="*/ 1802385 h 6857999"/>
              <a:gd name="connsiteX39" fmla="*/ 8166623 w 8166623"/>
              <a:gd name="connsiteY39" fmla="*/ 1802055 h 6857999"/>
              <a:gd name="connsiteX40" fmla="*/ 8166623 w 8166623"/>
              <a:gd name="connsiteY40" fmla="*/ 5155168 h 6857999"/>
              <a:gd name="connsiteX41" fmla="*/ 8159191 w 8166623"/>
              <a:gd name="connsiteY41" fmla="*/ 5153872 h 6857999"/>
              <a:gd name="connsiteX42" fmla="*/ 8100130 w 8166623"/>
              <a:gd name="connsiteY42" fmla="*/ 5142464 h 6857999"/>
              <a:gd name="connsiteX43" fmla="*/ 7835808 w 8166623"/>
              <a:gd name="connsiteY43" fmla="*/ 4944165 h 6857999"/>
              <a:gd name="connsiteX44" fmla="*/ 7769727 w 8166623"/>
              <a:gd name="connsiteY44" fmla="*/ 4646717 h 6857999"/>
              <a:gd name="connsiteX45" fmla="*/ 7802767 w 8166623"/>
              <a:gd name="connsiteY45" fmla="*/ 4382319 h 6857999"/>
              <a:gd name="connsiteX46" fmla="*/ 8001009 w 8166623"/>
              <a:gd name="connsiteY46" fmla="*/ 4150969 h 6857999"/>
              <a:gd name="connsiteX47" fmla="*/ 8138655 w 8166623"/>
              <a:gd name="connsiteY47" fmla="*/ 4125989 h 6857999"/>
              <a:gd name="connsiteX48" fmla="*/ 8166623 w 8166623"/>
              <a:gd name="connsiteY48" fmla="*/ 4124835 h 6857999"/>
              <a:gd name="connsiteX49" fmla="*/ 545053 w 8166623"/>
              <a:gd name="connsiteY49" fmla="*/ 5362323 h 6857999"/>
              <a:gd name="connsiteX50" fmla="*/ 285416 w 8166623"/>
              <a:gd name="connsiteY50" fmla="*/ 5315542 h 6857999"/>
              <a:gd name="connsiteX51" fmla="*/ 120566 w 8166623"/>
              <a:gd name="connsiteY51" fmla="*/ 5215739 h 6857999"/>
              <a:gd name="connsiteX52" fmla="*/ 54627 w 8166623"/>
              <a:gd name="connsiteY52" fmla="*/ 5016136 h 6857999"/>
              <a:gd name="connsiteX53" fmla="*/ 21657 w 8166623"/>
              <a:gd name="connsiteY53" fmla="*/ 4916334 h 6857999"/>
              <a:gd name="connsiteX54" fmla="*/ 54627 w 8166623"/>
              <a:gd name="connsiteY54" fmla="*/ 4650196 h 6857999"/>
              <a:gd name="connsiteX55" fmla="*/ 252445 w 8166623"/>
              <a:gd name="connsiteY55" fmla="*/ 4417326 h 6857999"/>
              <a:gd name="connsiteX56" fmla="*/ 615113 w 8166623"/>
              <a:gd name="connsiteY56" fmla="*/ 4317524 h 6857999"/>
              <a:gd name="connsiteX57" fmla="*/ 977781 w 8166623"/>
              <a:gd name="connsiteY57" fmla="*/ 4284257 h 6857999"/>
              <a:gd name="connsiteX58" fmla="*/ 1472326 w 8166623"/>
              <a:gd name="connsiteY58" fmla="*/ 4184456 h 6857999"/>
              <a:gd name="connsiteX59" fmla="*/ 1723721 w 8166623"/>
              <a:gd name="connsiteY59" fmla="*/ 4130395 h 6857999"/>
              <a:gd name="connsiteX60" fmla="*/ 1900932 w 8166623"/>
              <a:gd name="connsiteY60" fmla="*/ 4151187 h 6857999"/>
              <a:gd name="connsiteX61" fmla="*/ 2164690 w 8166623"/>
              <a:gd name="connsiteY61" fmla="*/ 4550394 h 6857999"/>
              <a:gd name="connsiteX62" fmla="*/ 2131721 w 8166623"/>
              <a:gd name="connsiteY62" fmla="*/ 4883067 h 6857999"/>
              <a:gd name="connsiteX63" fmla="*/ 1999841 w 8166623"/>
              <a:gd name="connsiteY63" fmla="*/ 5049403 h 6857999"/>
              <a:gd name="connsiteX64" fmla="*/ 1736083 w 8166623"/>
              <a:gd name="connsiteY64" fmla="*/ 5182472 h 6857999"/>
              <a:gd name="connsiteX65" fmla="*/ 681053 w 8166623"/>
              <a:gd name="connsiteY65" fmla="*/ 5348808 h 6857999"/>
              <a:gd name="connsiteX66" fmla="*/ 545053 w 8166623"/>
              <a:gd name="connsiteY66" fmla="*/ 5362323 h 6857999"/>
              <a:gd name="connsiteX67" fmla="*/ 3242209 w 8166623"/>
              <a:gd name="connsiteY67" fmla="*/ 6857999 h 6857999"/>
              <a:gd name="connsiteX68" fmla="*/ 1777378 w 8166623"/>
              <a:gd name="connsiteY68" fmla="*/ 6857999 h 6857999"/>
              <a:gd name="connsiteX69" fmla="*/ 1852720 w 8166623"/>
              <a:gd name="connsiteY69" fmla="*/ 6796452 h 6857999"/>
              <a:gd name="connsiteX70" fmla="*/ 2396927 w 8166623"/>
              <a:gd name="connsiteY70" fmla="*/ 6361661 h 6857999"/>
              <a:gd name="connsiteX71" fmla="*/ 2727648 w 8166623"/>
              <a:gd name="connsiteY71" fmla="*/ 6194910 h 6857999"/>
              <a:gd name="connsiteX72" fmla="*/ 2926081 w 8166623"/>
              <a:gd name="connsiteY72" fmla="*/ 6228260 h 6857999"/>
              <a:gd name="connsiteX73" fmla="*/ 3091442 w 8166623"/>
              <a:gd name="connsiteY73" fmla="*/ 6328311 h 6857999"/>
              <a:gd name="connsiteX74" fmla="*/ 3157586 w 8166623"/>
              <a:gd name="connsiteY74" fmla="*/ 6428362 h 6857999"/>
              <a:gd name="connsiteX75" fmla="*/ 3289876 w 8166623"/>
              <a:gd name="connsiteY75" fmla="*/ 6661814 h 6857999"/>
              <a:gd name="connsiteX76" fmla="*/ 3265071 w 8166623"/>
              <a:gd name="connsiteY76" fmla="*/ 6811889 h 6857999"/>
              <a:gd name="connsiteX77" fmla="*/ 8166524 w 8166623"/>
              <a:gd name="connsiteY77" fmla="*/ 6857999 h 6857999"/>
              <a:gd name="connsiteX78" fmla="*/ 6706615 w 8166623"/>
              <a:gd name="connsiteY78" fmla="*/ 6857999 h 6857999"/>
              <a:gd name="connsiteX79" fmla="*/ 6698252 w 8166623"/>
              <a:gd name="connsiteY79" fmla="*/ 6835468 h 6857999"/>
              <a:gd name="connsiteX80" fmla="*/ 6685903 w 8166623"/>
              <a:gd name="connsiteY80" fmla="*/ 6735667 h 6857999"/>
              <a:gd name="connsiteX81" fmla="*/ 6850554 w 8166623"/>
              <a:gd name="connsiteY81" fmla="*/ 6336459 h 6857999"/>
              <a:gd name="connsiteX82" fmla="*/ 7146925 w 8166623"/>
              <a:gd name="connsiteY82" fmla="*/ 6170122 h 6857999"/>
              <a:gd name="connsiteX83" fmla="*/ 7509156 w 8166623"/>
              <a:gd name="connsiteY83" fmla="*/ 6303191 h 6857999"/>
              <a:gd name="connsiteX84" fmla="*/ 8036037 w 8166623"/>
              <a:gd name="connsiteY84" fmla="*/ 6735667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8166623" h="6857999">
                <a:moveTo>
                  <a:pt x="2830856" y="564555"/>
                </a:moveTo>
                <a:cubicBezTo>
                  <a:pt x="2731690" y="564555"/>
                  <a:pt x="2599468" y="531204"/>
                  <a:pt x="2434191" y="431154"/>
                </a:cubicBezTo>
                <a:cubicBezTo>
                  <a:pt x="2434191" y="431154"/>
                  <a:pt x="2260651" y="281078"/>
                  <a:pt x="2066449" y="114326"/>
                </a:cubicBezTo>
                <a:lnTo>
                  <a:pt x="1933058" y="0"/>
                </a:lnTo>
                <a:lnTo>
                  <a:pt x="3321969" y="0"/>
                </a:lnTo>
                <a:lnTo>
                  <a:pt x="3326689" y="30950"/>
                </a:lnTo>
                <a:cubicBezTo>
                  <a:pt x="3326689" y="131001"/>
                  <a:pt x="3260577" y="264402"/>
                  <a:pt x="3161411" y="397803"/>
                </a:cubicBezTo>
                <a:cubicBezTo>
                  <a:pt x="3062245" y="531204"/>
                  <a:pt x="2930023" y="564555"/>
                  <a:pt x="2830856" y="564555"/>
                </a:cubicBezTo>
                <a:close/>
                <a:moveTo>
                  <a:pt x="7278031" y="923967"/>
                </a:moveTo>
                <a:cubicBezTo>
                  <a:pt x="7179242" y="923967"/>
                  <a:pt x="7080451" y="857297"/>
                  <a:pt x="6948731" y="757294"/>
                </a:cubicBezTo>
                <a:cubicBezTo>
                  <a:pt x="6817010" y="623954"/>
                  <a:pt x="6751151" y="490615"/>
                  <a:pt x="6751151" y="390612"/>
                </a:cubicBezTo>
                <a:cubicBezTo>
                  <a:pt x="6751151" y="290607"/>
                  <a:pt x="6784080" y="190603"/>
                  <a:pt x="6882870" y="57264"/>
                </a:cubicBezTo>
                <a:cubicBezTo>
                  <a:pt x="6899335" y="40597"/>
                  <a:pt x="6909627" y="30180"/>
                  <a:pt x="6919402" y="20284"/>
                </a:cubicBezTo>
                <a:lnTo>
                  <a:pt x="6939440" y="0"/>
                </a:lnTo>
                <a:lnTo>
                  <a:pt x="8166623" y="0"/>
                </a:lnTo>
                <a:lnTo>
                  <a:pt x="8166623" y="310035"/>
                </a:lnTo>
                <a:lnTo>
                  <a:pt x="8146049" y="326026"/>
                </a:lnTo>
                <a:cubicBezTo>
                  <a:pt x="8088936" y="369777"/>
                  <a:pt x="8101285" y="357277"/>
                  <a:pt x="8002494" y="457281"/>
                </a:cubicBezTo>
                <a:cubicBezTo>
                  <a:pt x="7771983" y="690624"/>
                  <a:pt x="7771983" y="657289"/>
                  <a:pt x="7640263" y="790628"/>
                </a:cubicBezTo>
                <a:cubicBezTo>
                  <a:pt x="7508543" y="890632"/>
                  <a:pt x="7409752" y="923967"/>
                  <a:pt x="7278031" y="923967"/>
                </a:cubicBezTo>
                <a:close/>
                <a:moveTo>
                  <a:pt x="1807497" y="2629588"/>
                </a:moveTo>
                <a:cubicBezTo>
                  <a:pt x="1471811" y="2632324"/>
                  <a:pt x="755234" y="2544757"/>
                  <a:pt x="648083" y="2544757"/>
                </a:cubicBezTo>
                <a:cubicBezTo>
                  <a:pt x="318385" y="2511595"/>
                  <a:pt x="120567" y="2445273"/>
                  <a:pt x="54627" y="2246303"/>
                </a:cubicBezTo>
                <a:cubicBezTo>
                  <a:pt x="-11313" y="2146819"/>
                  <a:pt x="-11313" y="2014172"/>
                  <a:pt x="21657" y="1881526"/>
                </a:cubicBezTo>
                <a:cubicBezTo>
                  <a:pt x="21657" y="1715718"/>
                  <a:pt x="87597" y="1583072"/>
                  <a:pt x="219477" y="1516748"/>
                </a:cubicBezTo>
                <a:cubicBezTo>
                  <a:pt x="293657" y="1491877"/>
                  <a:pt x="386384" y="1467006"/>
                  <a:pt x="497658" y="1470116"/>
                </a:cubicBezTo>
                <a:cubicBezTo>
                  <a:pt x="534749" y="1471151"/>
                  <a:pt x="573900" y="1475296"/>
                  <a:pt x="615114" y="1483587"/>
                </a:cubicBezTo>
                <a:cubicBezTo>
                  <a:pt x="615114" y="1483587"/>
                  <a:pt x="1208569" y="1549910"/>
                  <a:pt x="1274506" y="1549910"/>
                </a:cubicBezTo>
                <a:cubicBezTo>
                  <a:pt x="1373416" y="1549910"/>
                  <a:pt x="1538264" y="1583072"/>
                  <a:pt x="1571235" y="1583072"/>
                </a:cubicBezTo>
                <a:cubicBezTo>
                  <a:pt x="1802022" y="1616233"/>
                  <a:pt x="1802022" y="1616233"/>
                  <a:pt x="1802022" y="1616233"/>
                </a:cubicBezTo>
                <a:cubicBezTo>
                  <a:pt x="1999841" y="1682557"/>
                  <a:pt x="2098750" y="1782041"/>
                  <a:pt x="2164690" y="1881526"/>
                </a:cubicBezTo>
                <a:cubicBezTo>
                  <a:pt x="2197659" y="1981010"/>
                  <a:pt x="2197659" y="2113656"/>
                  <a:pt x="2164690" y="2279464"/>
                </a:cubicBezTo>
                <a:cubicBezTo>
                  <a:pt x="2131720" y="2445273"/>
                  <a:pt x="2065780" y="2577919"/>
                  <a:pt x="1966872" y="2611080"/>
                </a:cubicBezTo>
                <a:cubicBezTo>
                  <a:pt x="1942144" y="2623516"/>
                  <a:pt x="1884963" y="2628956"/>
                  <a:pt x="1807497" y="2629588"/>
                </a:cubicBezTo>
                <a:close/>
                <a:moveTo>
                  <a:pt x="8166623" y="2856916"/>
                </a:moveTo>
                <a:lnTo>
                  <a:pt x="8067145" y="2851664"/>
                </a:lnTo>
                <a:cubicBezTo>
                  <a:pt x="8018870" y="2844686"/>
                  <a:pt x="7973891" y="2833209"/>
                  <a:pt x="7932531" y="2816516"/>
                </a:cubicBezTo>
                <a:cubicBezTo>
                  <a:pt x="7700914" y="2582806"/>
                  <a:pt x="7634738" y="1948453"/>
                  <a:pt x="8097971" y="1814904"/>
                </a:cubicBezTo>
                <a:cubicBezTo>
                  <a:pt x="8122787" y="1810731"/>
                  <a:pt x="8145018" y="1806558"/>
                  <a:pt x="8165181" y="1802385"/>
                </a:cubicBezTo>
                <a:lnTo>
                  <a:pt x="8166623" y="1802055"/>
                </a:lnTo>
                <a:close/>
                <a:moveTo>
                  <a:pt x="8166623" y="5155168"/>
                </a:moveTo>
                <a:lnTo>
                  <a:pt x="8159191" y="5153872"/>
                </a:lnTo>
                <a:cubicBezTo>
                  <a:pt x="8144495" y="5151179"/>
                  <a:pt x="8125942" y="5147628"/>
                  <a:pt x="8100130" y="5142464"/>
                </a:cubicBezTo>
                <a:cubicBezTo>
                  <a:pt x="7967969" y="5109414"/>
                  <a:pt x="7901888" y="5043314"/>
                  <a:pt x="7835808" y="4944165"/>
                </a:cubicBezTo>
                <a:cubicBezTo>
                  <a:pt x="7802767" y="4845016"/>
                  <a:pt x="7769727" y="4745867"/>
                  <a:pt x="7769727" y="4646717"/>
                </a:cubicBezTo>
                <a:cubicBezTo>
                  <a:pt x="7769727" y="4547568"/>
                  <a:pt x="7769727" y="4481468"/>
                  <a:pt x="7802767" y="4382319"/>
                </a:cubicBezTo>
                <a:cubicBezTo>
                  <a:pt x="7835808" y="4283169"/>
                  <a:pt x="7901888" y="4184020"/>
                  <a:pt x="8001009" y="4150969"/>
                </a:cubicBezTo>
                <a:cubicBezTo>
                  <a:pt x="8038179" y="4138576"/>
                  <a:pt x="8084642" y="4130830"/>
                  <a:pt x="8138655" y="4125989"/>
                </a:cubicBezTo>
                <a:lnTo>
                  <a:pt x="8166623" y="4124835"/>
                </a:lnTo>
                <a:close/>
                <a:moveTo>
                  <a:pt x="545053" y="5362323"/>
                </a:moveTo>
                <a:cubicBezTo>
                  <a:pt x="421416" y="5365442"/>
                  <a:pt x="334870" y="5340491"/>
                  <a:pt x="285416" y="5315542"/>
                </a:cubicBezTo>
                <a:cubicBezTo>
                  <a:pt x="219476" y="5282274"/>
                  <a:pt x="153537" y="5249007"/>
                  <a:pt x="120566" y="5215739"/>
                </a:cubicBezTo>
                <a:cubicBezTo>
                  <a:pt x="87596" y="5149205"/>
                  <a:pt x="87596" y="5082671"/>
                  <a:pt x="54627" y="5016136"/>
                </a:cubicBezTo>
                <a:cubicBezTo>
                  <a:pt x="54627" y="4982869"/>
                  <a:pt x="21657" y="4949601"/>
                  <a:pt x="21657" y="4916334"/>
                </a:cubicBezTo>
                <a:cubicBezTo>
                  <a:pt x="-11313" y="4816532"/>
                  <a:pt x="-11313" y="4716731"/>
                  <a:pt x="54627" y="4650196"/>
                </a:cubicBezTo>
                <a:cubicBezTo>
                  <a:pt x="87596" y="4550394"/>
                  <a:pt x="153537" y="4483861"/>
                  <a:pt x="252445" y="4417326"/>
                </a:cubicBezTo>
                <a:cubicBezTo>
                  <a:pt x="351355" y="4350791"/>
                  <a:pt x="483234" y="4317524"/>
                  <a:pt x="615113" y="4317524"/>
                </a:cubicBezTo>
                <a:cubicBezTo>
                  <a:pt x="977781" y="4284257"/>
                  <a:pt x="977781" y="4284257"/>
                  <a:pt x="977781" y="4284257"/>
                </a:cubicBezTo>
                <a:cubicBezTo>
                  <a:pt x="1472326" y="4184456"/>
                  <a:pt x="1472326" y="4184456"/>
                  <a:pt x="1472326" y="4184456"/>
                </a:cubicBezTo>
                <a:cubicBezTo>
                  <a:pt x="1571234" y="4151187"/>
                  <a:pt x="1653659" y="4134554"/>
                  <a:pt x="1723721" y="4130395"/>
                </a:cubicBezTo>
                <a:cubicBezTo>
                  <a:pt x="1793780" y="4126237"/>
                  <a:pt x="1851478" y="4134554"/>
                  <a:pt x="1900932" y="4151187"/>
                </a:cubicBezTo>
                <a:cubicBezTo>
                  <a:pt x="2032811" y="4217722"/>
                  <a:pt x="2164690" y="4350791"/>
                  <a:pt x="2164690" y="4550394"/>
                </a:cubicBezTo>
                <a:cubicBezTo>
                  <a:pt x="2197660" y="4716731"/>
                  <a:pt x="2131721" y="4816532"/>
                  <a:pt x="2131721" y="4883067"/>
                </a:cubicBezTo>
                <a:cubicBezTo>
                  <a:pt x="2098750" y="4949601"/>
                  <a:pt x="2065781" y="4982869"/>
                  <a:pt x="1999841" y="5049403"/>
                </a:cubicBezTo>
                <a:cubicBezTo>
                  <a:pt x="1933902" y="5082671"/>
                  <a:pt x="1867962" y="5115938"/>
                  <a:pt x="1736083" y="5182472"/>
                </a:cubicBezTo>
                <a:cubicBezTo>
                  <a:pt x="1604204" y="5215739"/>
                  <a:pt x="681053" y="5348808"/>
                  <a:pt x="681053" y="5348808"/>
                </a:cubicBezTo>
                <a:cubicBezTo>
                  <a:pt x="631598" y="5357125"/>
                  <a:pt x="586265" y="5361283"/>
                  <a:pt x="545053" y="5362323"/>
                </a:cubicBezTo>
                <a:close/>
                <a:moveTo>
                  <a:pt x="3242209" y="6857999"/>
                </a:moveTo>
                <a:lnTo>
                  <a:pt x="1777378" y="6857999"/>
                </a:lnTo>
                <a:lnTo>
                  <a:pt x="1852720" y="6796452"/>
                </a:lnTo>
                <a:cubicBezTo>
                  <a:pt x="2099793" y="6596155"/>
                  <a:pt x="2396927" y="6361661"/>
                  <a:pt x="2396927" y="6361661"/>
                </a:cubicBezTo>
                <a:cubicBezTo>
                  <a:pt x="2529214" y="6261610"/>
                  <a:pt x="2661504" y="6194910"/>
                  <a:pt x="2727648" y="6194910"/>
                </a:cubicBezTo>
                <a:cubicBezTo>
                  <a:pt x="2826864" y="6194910"/>
                  <a:pt x="2893009" y="6194910"/>
                  <a:pt x="2926081" y="6228260"/>
                </a:cubicBezTo>
                <a:cubicBezTo>
                  <a:pt x="2992225" y="6261610"/>
                  <a:pt x="3025298" y="6294960"/>
                  <a:pt x="3091442" y="6328311"/>
                </a:cubicBezTo>
                <a:cubicBezTo>
                  <a:pt x="3124515" y="6395011"/>
                  <a:pt x="3157586" y="6428362"/>
                  <a:pt x="3157586" y="6428362"/>
                </a:cubicBezTo>
                <a:cubicBezTo>
                  <a:pt x="3223731" y="6495062"/>
                  <a:pt x="3256803" y="6595113"/>
                  <a:pt x="3289876" y="6661814"/>
                </a:cubicBezTo>
                <a:cubicBezTo>
                  <a:pt x="3289876" y="6711839"/>
                  <a:pt x="3281607" y="6761864"/>
                  <a:pt x="3265071" y="6811889"/>
                </a:cubicBezTo>
                <a:close/>
                <a:moveTo>
                  <a:pt x="8166524" y="6857999"/>
                </a:moveTo>
                <a:lnTo>
                  <a:pt x="6706615" y="6857999"/>
                </a:lnTo>
                <a:lnTo>
                  <a:pt x="6698252" y="6835468"/>
                </a:lnTo>
                <a:cubicBezTo>
                  <a:pt x="6690019" y="6802201"/>
                  <a:pt x="6685903" y="6768934"/>
                  <a:pt x="6685903" y="6735667"/>
                </a:cubicBezTo>
                <a:cubicBezTo>
                  <a:pt x="6652974" y="6602597"/>
                  <a:pt x="6718833" y="6469527"/>
                  <a:pt x="6850554" y="6336459"/>
                </a:cubicBezTo>
                <a:cubicBezTo>
                  <a:pt x="6949344" y="6236657"/>
                  <a:pt x="7048135" y="6170122"/>
                  <a:pt x="7146925" y="6170122"/>
                </a:cubicBezTo>
                <a:cubicBezTo>
                  <a:pt x="7245715" y="6170122"/>
                  <a:pt x="7377435" y="6236657"/>
                  <a:pt x="7509156" y="6303191"/>
                </a:cubicBezTo>
                <a:cubicBezTo>
                  <a:pt x="7542086" y="6336459"/>
                  <a:pt x="8036037" y="6735667"/>
                  <a:pt x="8036037" y="6735667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EE779-D93E-E85D-32CA-2DFB5DFBD0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0" y="728663"/>
            <a:ext cx="5015638" cy="2795737"/>
          </a:xfrm>
        </p:spPr>
        <p:txBody>
          <a:bodyPr>
            <a:normAutofit/>
          </a:bodyPr>
          <a:lstStyle/>
          <a:p>
            <a:r>
              <a:rPr lang="en-US" sz="6600" dirty="0"/>
              <a:t>The Last Word</a:t>
            </a:r>
            <a:endParaRPr lang="en-NL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C3CCB9-BCA8-5B05-A832-B9032A6532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3830399"/>
            <a:ext cx="5015638" cy="193857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Participants today:</a:t>
            </a:r>
          </a:p>
          <a:p>
            <a:r>
              <a:rPr lang="en-US" dirty="0">
                <a:solidFill>
                  <a:schemeClr val="tx1"/>
                </a:solidFill>
              </a:rPr>
              <a:t>Creative Altena College students</a:t>
            </a:r>
            <a:endParaRPr lang="en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92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646535-AEF6-4883-A4F9-EEC1F8B43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DE63055-C438-4977-B234-872D73E6C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lourful carved figures of humans">
            <a:extLst>
              <a:ext uri="{FF2B5EF4-FFF2-40B4-BE49-F238E27FC236}">
                <a16:creationId xmlns:a16="http://schemas.microsoft.com/office/drawing/2014/main" id="{0758BF31-E6AF-2D43-8906-C8D327A2CF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053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97BC505-FE0C-4637-A29D-B71DFBBBA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852794" y="0"/>
            <a:ext cx="933920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EA5164-E4CE-F569-53D8-9350B01F9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7211" y="1129536"/>
            <a:ext cx="7143661" cy="3551047"/>
          </a:xfrm>
        </p:spPr>
        <p:txBody>
          <a:bodyPr vert="horz" wrap="square" lIns="0" tIns="0" rIns="0" bIns="0" rtlCol="0" anchor="b" anchorCtr="0">
            <a:noAutofit/>
          </a:bodyPr>
          <a:lstStyle/>
          <a:p>
            <a:pPr algn="ctr"/>
            <a:r>
              <a:rPr lang="en-US" sz="4800" dirty="0"/>
              <a:t>Wesley Groen</a:t>
            </a:r>
            <a:br>
              <a:rPr lang="en-US" sz="4800" dirty="0"/>
            </a:br>
            <a:r>
              <a:rPr lang="en-US" sz="4800" dirty="0"/>
              <a:t>Sammy Bolten</a:t>
            </a:r>
            <a:br>
              <a:rPr lang="en-US" sz="4800" dirty="0"/>
            </a:br>
            <a:r>
              <a:rPr lang="en-US" sz="4800" dirty="0"/>
              <a:t>Ezra </a:t>
            </a:r>
            <a:r>
              <a:rPr lang="en-US" sz="4800" dirty="0" err="1"/>
              <a:t>Mandemakers</a:t>
            </a:r>
            <a:br>
              <a:rPr lang="en-US" sz="4800" dirty="0"/>
            </a:br>
            <a:r>
              <a:rPr lang="en-US" sz="4800" dirty="0"/>
              <a:t>Dominique Mooy</a:t>
            </a: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2FD01A0-E6FF-41CD-AEBD-279232B90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13952" y="317452"/>
            <a:ext cx="2088038" cy="719230"/>
            <a:chOff x="4532666" y="505937"/>
            <a:chExt cx="2981730" cy="1027064"/>
          </a:xfrm>
        </p:grpSpPr>
        <p:sp>
          <p:nvSpPr>
            <p:cNvPr id="16" name="Freeform 78">
              <a:extLst>
                <a:ext uri="{FF2B5EF4-FFF2-40B4-BE49-F238E27FC236}">
                  <a16:creationId xmlns:a16="http://schemas.microsoft.com/office/drawing/2014/main" id="{811C6308-5554-4129-8881-A95AF512C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4532666" y="754398"/>
              <a:ext cx="694205" cy="713383"/>
            </a:xfrm>
            <a:custGeom>
              <a:avLst/>
              <a:gdLst>
                <a:gd name="T0" fmla="*/ 32 w 58"/>
                <a:gd name="T1" fmla="*/ 56 h 60"/>
                <a:gd name="T2" fmla="*/ 24 w 58"/>
                <a:gd name="T3" fmla="*/ 48 h 60"/>
                <a:gd name="T4" fmla="*/ 14 w 58"/>
                <a:gd name="T5" fmla="*/ 36 h 60"/>
                <a:gd name="T6" fmla="*/ 7 w 58"/>
                <a:gd name="T7" fmla="*/ 29 h 60"/>
                <a:gd name="T8" fmla="*/ 1 w 58"/>
                <a:gd name="T9" fmla="*/ 17 h 60"/>
                <a:gd name="T10" fmla="*/ 7 w 58"/>
                <a:gd name="T11" fmla="*/ 4 h 60"/>
                <a:gd name="T12" fmla="*/ 17 w 58"/>
                <a:gd name="T13" fmla="*/ 1 h 60"/>
                <a:gd name="T14" fmla="*/ 29 w 58"/>
                <a:gd name="T15" fmla="*/ 6 h 60"/>
                <a:gd name="T16" fmla="*/ 31 w 58"/>
                <a:gd name="T17" fmla="*/ 8 h 60"/>
                <a:gd name="T18" fmla="*/ 38 w 58"/>
                <a:gd name="T19" fmla="*/ 15 h 60"/>
                <a:gd name="T20" fmla="*/ 44 w 58"/>
                <a:gd name="T21" fmla="*/ 22 h 60"/>
                <a:gd name="T22" fmla="*/ 54 w 58"/>
                <a:gd name="T23" fmla="*/ 33 h 60"/>
                <a:gd name="T24" fmla="*/ 58 w 58"/>
                <a:gd name="T25" fmla="*/ 44 h 60"/>
                <a:gd name="T26" fmla="*/ 53 w 58"/>
                <a:gd name="T27" fmla="*/ 54 h 60"/>
                <a:gd name="T28" fmla="*/ 42 w 58"/>
                <a:gd name="T29" fmla="*/ 60 h 60"/>
                <a:gd name="T30" fmla="*/ 32 w 58"/>
                <a:gd name="T31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60">
                  <a:moveTo>
                    <a:pt x="32" y="56"/>
                  </a:moveTo>
                  <a:cubicBezTo>
                    <a:pt x="30" y="54"/>
                    <a:pt x="31" y="55"/>
                    <a:pt x="24" y="48"/>
                  </a:cubicBezTo>
                  <a:cubicBezTo>
                    <a:pt x="17" y="40"/>
                    <a:pt x="14" y="36"/>
                    <a:pt x="14" y="36"/>
                  </a:cubicBezTo>
                  <a:cubicBezTo>
                    <a:pt x="8" y="30"/>
                    <a:pt x="14" y="37"/>
                    <a:pt x="7" y="29"/>
                  </a:cubicBezTo>
                  <a:cubicBezTo>
                    <a:pt x="3" y="24"/>
                    <a:pt x="1" y="20"/>
                    <a:pt x="1" y="17"/>
                  </a:cubicBezTo>
                  <a:cubicBezTo>
                    <a:pt x="0" y="13"/>
                    <a:pt x="3" y="9"/>
                    <a:pt x="7" y="4"/>
                  </a:cubicBezTo>
                  <a:cubicBezTo>
                    <a:pt x="10" y="2"/>
                    <a:pt x="13" y="0"/>
                    <a:pt x="17" y="1"/>
                  </a:cubicBezTo>
                  <a:cubicBezTo>
                    <a:pt x="21" y="1"/>
                    <a:pt x="25" y="3"/>
                    <a:pt x="29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3" y="11"/>
                    <a:pt x="37" y="15"/>
                    <a:pt x="38" y="15"/>
                  </a:cubicBezTo>
                  <a:cubicBezTo>
                    <a:pt x="42" y="20"/>
                    <a:pt x="40" y="18"/>
                    <a:pt x="44" y="22"/>
                  </a:cubicBezTo>
                  <a:cubicBezTo>
                    <a:pt x="51" y="29"/>
                    <a:pt x="50" y="29"/>
                    <a:pt x="54" y="33"/>
                  </a:cubicBezTo>
                  <a:cubicBezTo>
                    <a:pt x="57" y="37"/>
                    <a:pt x="58" y="40"/>
                    <a:pt x="58" y="44"/>
                  </a:cubicBezTo>
                  <a:cubicBezTo>
                    <a:pt x="58" y="47"/>
                    <a:pt x="56" y="50"/>
                    <a:pt x="53" y="54"/>
                  </a:cubicBezTo>
                  <a:cubicBezTo>
                    <a:pt x="49" y="58"/>
                    <a:pt x="45" y="60"/>
                    <a:pt x="42" y="60"/>
                  </a:cubicBezTo>
                  <a:cubicBezTo>
                    <a:pt x="39" y="60"/>
                    <a:pt x="36" y="59"/>
                    <a:pt x="32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7" name="Freeform 79">
              <a:extLst>
                <a:ext uri="{FF2B5EF4-FFF2-40B4-BE49-F238E27FC236}">
                  <a16:creationId xmlns:a16="http://schemas.microsoft.com/office/drawing/2014/main" id="{C28F3A03-B53B-433E-8DF7-6B13336D0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5791465" y="505937"/>
              <a:ext cx="587404" cy="943792"/>
            </a:xfrm>
            <a:custGeom>
              <a:avLst/>
              <a:gdLst>
                <a:gd name="T0" fmla="*/ 15 w 49"/>
                <a:gd name="T1" fmla="*/ 65 h 79"/>
                <a:gd name="T2" fmla="*/ 12 w 49"/>
                <a:gd name="T3" fmla="*/ 54 h 79"/>
                <a:gd name="T4" fmla="*/ 8 w 49"/>
                <a:gd name="T5" fmla="*/ 33 h 79"/>
                <a:gd name="T6" fmla="*/ 38 w 49"/>
                <a:gd name="T7" fmla="*/ 24 h 79"/>
                <a:gd name="T8" fmla="*/ 45 w 49"/>
                <a:gd name="T9" fmla="*/ 70 h 79"/>
                <a:gd name="T10" fmla="*/ 15 w 49"/>
                <a:gd name="T11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79">
                  <a:moveTo>
                    <a:pt x="15" y="65"/>
                  </a:moveTo>
                  <a:cubicBezTo>
                    <a:pt x="14" y="59"/>
                    <a:pt x="13" y="58"/>
                    <a:pt x="12" y="54"/>
                  </a:cubicBezTo>
                  <a:cubicBezTo>
                    <a:pt x="11" y="45"/>
                    <a:pt x="10" y="40"/>
                    <a:pt x="8" y="33"/>
                  </a:cubicBezTo>
                  <a:cubicBezTo>
                    <a:pt x="0" y="9"/>
                    <a:pt x="34" y="0"/>
                    <a:pt x="38" y="24"/>
                  </a:cubicBezTo>
                  <a:cubicBezTo>
                    <a:pt x="43" y="43"/>
                    <a:pt x="49" y="60"/>
                    <a:pt x="45" y="70"/>
                  </a:cubicBezTo>
                  <a:cubicBezTo>
                    <a:pt x="38" y="77"/>
                    <a:pt x="19" y="79"/>
                    <a:pt x="15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18" name="Freeform 85">
              <a:extLst>
                <a:ext uri="{FF2B5EF4-FFF2-40B4-BE49-F238E27FC236}">
                  <a16:creationId xmlns:a16="http://schemas.microsoft.com/office/drawing/2014/main" id="{E990BBBC-E616-4D0E-9917-A6CA72AAE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00114">
              <a:off x="7087193" y="757585"/>
              <a:ext cx="427203" cy="775416"/>
            </a:xfrm>
            <a:custGeom>
              <a:avLst/>
              <a:gdLst>
                <a:gd name="T0" fmla="*/ 36 w 36"/>
                <a:gd name="T1" fmla="*/ 15 h 65"/>
                <a:gd name="T2" fmla="*/ 34 w 36"/>
                <a:gd name="T3" fmla="*/ 5 h 65"/>
                <a:gd name="T4" fmla="*/ 28 w 36"/>
                <a:gd name="T5" fmla="*/ 1 h 65"/>
                <a:gd name="T6" fmla="*/ 23 w 36"/>
                <a:gd name="T7" fmla="*/ 0 h 65"/>
                <a:gd name="T8" fmla="*/ 13 w 36"/>
                <a:gd name="T9" fmla="*/ 1 h 65"/>
                <a:gd name="T10" fmla="*/ 7 w 36"/>
                <a:gd name="T11" fmla="*/ 9 h 65"/>
                <a:gd name="T12" fmla="*/ 4 w 36"/>
                <a:gd name="T13" fmla="*/ 19 h 65"/>
                <a:gd name="T14" fmla="*/ 0 w 36"/>
                <a:gd name="T15" fmla="*/ 44 h 65"/>
                <a:gd name="T16" fmla="*/ 1 w 36"/>
                <a:gd name="T17" fmla="*/ 58 h 65"/>
                <a:gd name="T18" fmla="*/ 8 w 36"/>
                <a:gd name="T19" fmla="*/ 64 h 65"/>
                <a:gd name="T20" fmla="*/ 16 w 36"/>
                <a:gd name="T21" fmla="*/ 65 h 65"/>
                <a:gd name="T22" fmla="*/ 25 w 36"/>
                <a:gd name="T23" fmla="*/ 63 h 65"/>
                <a:gd name="T24" fmla="*/ 31 w 36"/>
                <a:gd name="T25" fmla="*/ 55 h 65"/>
                <a:gd name="T26" fmla="*/ 34 w 36"/>
                <a:gd name="T27" fmla="*/ 40 h 65"/>
                <a:gd name="T28" fmla="*/ 36 w 36"/>
                <a:gd name="T29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" h="65">
                  <a:moveTo>
                    <a:pt x="36" y="15"/>
                  </a:moveTo>
                  <a:cubicBezTo>
                    <a:pt x="36" y="10"/>
                    <a:pt x="35" y="7"/>
                    <a:pt x="34" y="5"/>
                  </a:cubicBezTo>
                  <a:cubicBezTo>
                    <a:pt x="33" y="3"/>
                    <a:pt x="31" y="2"/>
                    <a:pt x="28" y="1"/>
                  </a:cubicBezTo>
                  <a:cubicBezTo>
                    <a:pt x="27" y="1"/>
                    <a:pt x="25" y="1"/>
                    <a:pt x="23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1" y="2"/>
                    <a:pt x="9" y="4"/>
                    <a:pt x="7" y="9"/>
                  </a:cubicBezTo>
                  <a:cubicBezTo>
                    <a:pt x="6" y="13"/>
                    <a:pt x="5" y="17"/>
                    <a:pt x="4" y="19"/>
                  </a:cubicBezTo>
                  <a:cubicBezTo>
                    <a:pt x="2" y="29"/>
                    <a:pt x="0" y="44"/>
                    <a:pt x="0" y="44"/>
                  </a:cubicBezTo>
                  <a:cubicBezTo>
                    <a:pt x="0" y="50"/>
                    <a:pt x="0" y="55"/>
                    <a:pt x="1" y="58"/>
                  </a:cubicBezTo>
                  <a:cubicBezTo>
                    <a:pt x="2" y="61"/>
                    <a:pt x="5" y="63"/>
                    <a:pt x="8" y="64"/>
                  </a:cubicBezTo>
                  <a:cubicBezTo>
                    <a:pt x="11" y="65"/>
                    <a:pt x="13" y="65"/>
                    <a:pt x="16" y="65"/>
                  </a:cubicBezTo>
                  <a:cubicBezTo>
                    <a:pt x="19" y="65"/>
                    <a:pt x="22" y="64"/>
                    <a:pt x="25" y="63"/>
                  </a:cubicBezTo>
                  <a:cubicBezTo>
                    <a:pt x="28" y="61"/>
                    <a:pt x="30" y="59"/>
                    <a:pt x="31" y="55"/>
                  </a:cubicBezTo>
                  <a:cubicBezTo>
                    <a:pt x="32" y="50"/>
                    <a:pt x="31" y="54"/>
                    <a:pt x="34" y="40"/>
                  </a:cubicBezTo>
                  <a:lnTo>
                    <a:pt x="36" y="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C9AA14C-80A4-427C-A911-28CD20C56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5706" y="5503147"/>
            <a:ext cx="2117174" cy="588806"/>
            <a:chOff x="4549904" y="5078157"/>
            <a:chExt cx="3023338" cy="840818"/>
          </a:xfrm>
        </p:grpSpPr>
        <p:sp>
          <p:nvSpPr>
            <p:cNvPr id="21" name="Freeform 80">
              <a:extLst>
                <a:ext uri="{FF2B5EF4-FFF2-40B4-BE49-F238E27FC236}">
                  <a16:creationId xmlns:a16="http://schemas.microsoft.com/office/drawing/2014/main" id="{EF32CDAF-4619-4949-9516-1E042181E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5400000">
              <a:off x="5690691" y="5352589"/>
              <a:ext cx="749228" cy="383544"/>
            </a:xfrm>
            <a:custGeom>
              <a:avLst/>
              <a:gdLst>
                <a:gd name="T0" fmla="*/ 53 w 66"/>
                <a:gd name="T1" fmla="*/ 33 h 34"/>
                <a:gd name="T2" fmla="*/ 39 w 66"/>
                <a:gd name="T3" fmla="*/ 33 h 34"/>
                <a:gd name="T4" fmla="*/ 21 w 66"/>
                <a:gd name="T5" fmla="*/ 33 h 34"/>
                <a:gd name="T6" fmla="*/ 12 w 66"/>
                <a:gd name="T7" fmla="*/ 32 h 34"/>
                <a:gd name="T8" fmla="*/ 3 w 66"/>
                <a:gd name="T9" fmla="*/ 28 h 34"/>
                <a:gd name="T10" fmla="*/ 0 w 66"/>
                <a:gd name="T11" fmla="*/ 21 h 34"/>
                <a:gd name="T12" fmla="*/ 0 w 66"/>
                <a:gd name="T13" fmla="*/ 16 h 34"/>
                <a:gd name="T14" fmla="*/ 3 w 66"/>
                <a:gd name="T15" fmla="*/ 7 h 34"/>
                <a:gd name="T16" fmla="*/ 11 w 66"/>
                <a:gd name="T17" fmla="*/ 3 h 34"/>
                <a:gd name="T18" fmla="*/ 23 w 66"/>
                <a:gd name="T19" fmla="*/ 2 h 34"/>
                <a:gd name="T20" fmla="*/ 43 w 66"/>
                <a:gd name="T21" fmla="*/ 0 h 34"/>
                <a:gd name="T22" fmla="*/ 48 w 66"/>
                <a:gd name="T23" fmla="*/ 0 h 34"/>
                <a:gd name="T24" fmla="*/ 62 w 66"/>
                <a:gd name="T25" fmla="*/ 4 h 34"/>
                <a:gd name="T26" fmla="*/ 66 w 66"/>
                <a:gd name="T27" fmla="*/ 13 h 34"/>
                <a:gd name="T28" fmla="*/ 66 w 66"/>
                <a:gd name="T29" fmla="*/ 20 h 34"/>
                <a:gd name="T30" fmla="*/ 62 w 66"/>
                <a:gd name="T31" fmla="*/ 29 h 34"/>
                <a:gd name="T32" fmla="*/ 53 w 66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34">
                  <a:moveTo>
                    <a:pt x="53" y="33"/>
                  </a:moveTo>
                  <a:cubicBezTo>
                    <a:pt x="47" y="33"/>
                    <a:pt x="53" y="34"/>
                    <a:pt x="39" y="33"/>
                  </a:cubicBezTo>
                  <a:cubicBezTo>
                    <a:pt x="24" y="33"/>
                    <a:pt x="21" y="33"/>
                    <a:pt x="21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7" y="31"/>
                    <a:pt x="4" y="30"/>
                    <a:pt x="3" y="28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4" y="5"/>
                    <a:pt x="7" y="3"/>
                    <a:pt x="11" y="3"/>
                  </a:cubicBezTo>
                  <a:cubicBezTo>
                    <a:pt x="16" y="2"/>
                    <a:pt x="20" y="2"/>
                    <a:pt x="23" y="2"/>
                  </a:cubicBezTo>
                  <a:cubicBezTo>
                    <a:pt x="32" y="1"/>
                    <a:pt x="37" y="0"/>
                    <a:pt x="4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1"/>
                    <a:pt x="59" y="3"/>
                    <a:pt x="62" y="4"/>
                  </a:cubicBezTo>
                  <a:cubicBezTo>
                    <a:pt x="65" y="6"/>
                    <a:pt x="66" y="9"/>
                    <a:pt x="66" y="13"/>
                  </a:cubicBezTo>
                  <a:cubicBezTo>
                    <a:pt x="66" y="15"/>
                    <a:pt x="66" y="17"/>
                    <a:pt x="66" y="20"/>
                  </a:cubicBezTo>
                  <a:cubicBezTo>
                    <a:pt x="65" y="23"/>
                    <a:pt x="64" y="26"/>
                    <a:pt x="62" y="29"/>
                  </a:cubicBezTo>
                  <a:cubicBezTo>
                    <a:pt x="60" y="31"/>
                    <a:pt x="57" y="32"/>
                    <a:pt x="53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2" name="Freeform 84">
              <a:extLst>
                <a:ext uri="{FF2B5EF4-FFF2-40B4-BE49-F238E27FC236}">
                  <a16:creationId xmlns:a16="http://schemas.microsoft.com/office/drawing/2014/main" id="{270C485D-6BA8-4BF7-B72C-2B14A43A66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6274527">
              <a:off x="6910134" y="5062687"/>
              <a:ext cx="647637" cy="678578"/>
            </a:xfrm>
            <a:custGeom>
              <a:avLst/>
              <a:gdLst>
                <a:gd name="T0" fmla="*/ 4 w 57"/>
                <a:gd name="T1" fmla="*/ 34 h 60"/>
                <a:gd name="T2" fmla="*/ 17 w 57"/>
                <a:gd name="T3" fmla="*/ 18 h 60"/>
                <a:gd name="T4" fmla="*/ 26 w 57"/>
                <a:gd name="T5" fmla="*/ 8 h 60"/>
                <a:gd name="T6" fmla="*/ 29 w 57"/>
                <a:gd name="T7" fmla="*/ 5 h 60"/>
                <a:gd name="T8" fmla="*/ 41 w 57"/>
                <a:gd name="T9" fmla="*/ 0 h 60"/>
                <a:gd name="T10" fmla="*/ 51 w 57"/>
                <a:gd name="T11" fmla="*/ 6 h 60"/>
                <a:gd name="T12" fmla="*/ 56 w 57"/>
                <a:gd name="T13" fmla="*/ 16 h 60"/>
                <a:gd name="T14" fmla="*/ 51 w 57"/>
                <a:gd name="T15" fmla="*/ 28 h 60"/>
                <a:gd name="T16" fmla="*/ 29 w 57"/>
                <a:gd name="T17" fmla="*/ 53 h 60"/>
                <a:gd name="T18" fmla="*/ 17 w 57"/>
                <a:gd name="T19" fmla="*/ 59 h 60"/>
                <a:gd name="T20" fmla="*/ 5 w 57"/>
                <a:gd name="T21" fmla="*/ 54 h 60"/>
                <a:gd name="T22" fmla="*/ 0 w 57"/>
                <a:gd name="T23" fmla="*/ 45 h 60"/>
                <a:gd name="T24" fmla="*/ 4 w 57"/>
                <a:gd name="T25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0">
                  <a:moveTo>
                    <a:pt x="4" y="34"/>
                  </a:moveTo>
                  <a:cubicBezTo>
                    <a:pt x="5" y="33"/>
                    <a:pt x="17" y="18"/>
                    <a:pt x="17" y="18"/>
                  </a:cubicBezTo>
                  <a:cubicBezTo>
                    <a:pt x="21" y="14"/>
                    <a:pt x="24" y="10"/>
                    <a:pt x="26" y="8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4" y="2"/>
                    <a:pt x="38" y="0"/>
                    <a:pt x="41" y="0"/>
                  </a:cubicBezTo>
                  <a:cubicBezTo>
                    <a:pt x="44" y="1"/>
                    <a:pt x="47" y="2"/>
                    <a:pt x="51" y="6"/>
                  </a:cubicBezTo>
                  <a:cubicBezTo>
                    <a:pt x="55" y="10"/>
                    <a:pt x="57" y="13"/>
                    <a:pt x="56" y="16"/>
                  </a:cubicBezTo>
                  <a:cubicBezTo>
                    <a:pt x="56" y="19"/>
                    <a:pt x="54" y="23"/>
                    <a:pt x="51" y="28"/>
                  </a:cubicBezTo>
                  <a:cubicBezTo>
                    <a:pt x="51" y="28"/>
                    <a:pt x="33" y="48"/>
                    <a:pt x="29" y="53"/>
                  </a:cubicBezTo>
                  <a:cubicBezTo>
                    <a:pt x="25" y="57"/>
                    <a:pt x="21" y="59"/>
                    <a:pt x="17" y="59"/>
                  </a:cubicBezTo>
                  <a:cubicBezTo>
                    <a:pt x="13" y="60"/>
                    <a:pt x="9" y="58"/>
                    <a:pt x="5" y="54"/>
                  </a:cubicBezTo>
                  <a:cubicBezTo>
                    <a:pt x="2" y="51"/>
                    <a:pt x="0" y="48"/>
                    <a:pt x="0" y="45"/>
                  </a:cubicBezTo>
                  <a:cubicBezTo>
                    <a:pt x="0" y="42"/>
                    <a:pt x="2" y="38"/>
                    <a:pt x="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Freeform 87">
              <a:extLst>
                <a:ext uri="{FF2B5EF4-FFF2-40B4-BE49-F238E27FC236}">
                  <a16:creationId xmlns:a16="http://schemas.microsoft.com/office/drawing/2014/main" id="{79239B91-4327-43B3-AED5-CB9EC1653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rot="4430858">
              <a:off x="4571743" y="5071596"/>
              <a:ext cx="626472" cy="670149"/>
            </a:xfrm>
            <a:custGeom>
              <a:avLst/>
              <a:gdLst>
                <a:gd name="T0" fmla="*/ 0 w 55"/>
                <a:gd name="T1" fmla="*/ 17 h 59"/>
                <a:gd name="T2" fmla="*/ 1 w 55"/>
                <a:gd name="T3" fmla="*/ 11 h 59"/>
                <a:gd name="T4" fmla="*/ 4 w 55"/>
                <a:gd name="T5" fmla="*/ 6 h 59"/>
                <a:gd name="T6" fmla="*/ 7 w 55"/>
                <a:gd name="T7" fmla="*/ 4 h 59"/>
                <a:gd name="T8" fmla="*/ 14 w 55"/>
                <a:gd name="T9" fmla="*/ 0 h 59"/>
                <a:gd name="T10" fmla="*/ 23 w 55"/>
                <a:gd name="T11" fmla="*/ 3 h 59"/>
                <a:gd name="T12" fmla="*/ 31 w 55"/>
                <a:gd name="T13" fmla="*/ 11 h 59"/>
                <a:gd name="T14" fmla="*/ 38 w 55"/>
                <a:gd name="T15" fmla="*/ 20 h 59"/>
                <a:gd name="T16" fmla="*/ 48 w 55"/>
                <a:gd name="T17" fmla="*/ 31 h 59"/>
                <a:gd name="T18" fmla="*/ 55 w 55"/>
                <a:gd name="T19" fmla="*/ 43 h 59"/>
                <a:gd name="T20" fmla="*/ 49 w 55"/>
                <a:gd name="T21" fmla="*/ 55 h 59"/>
                <a:gd name="T22" fmla="*/ 38 w 55"/>
                <a:gd name="T23" fmla="*/ 59 h 59"/>
                <a:gd name="T24" fmla="*/ 33 w 55"/>
                <a:gd name="T25" fmla="*/ 58 h 59"/>
                <a:gd name="T26" fmla="*/ 26 w 55"/>
                <a:gd name="T27" fmla="*/ 53 h 59"/>
                <a:gd name="T28" fmla="*/ 5 w 55"/>
                <a:gd name="T29" fmla="*/ 27 h 59"/>
                <a:gd name="T30" fmla="*/ 0 w 55"/>
                <a:gd name="T31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9">
                  <a:moveTo>
                    <a:pt x="0" y="17"/>
                  </a:moveTo>
                  <a:cubicBezTo>
                    <a:pt x="0" y="14"/>
                    <a:pt x="0" y="12"/>
                    <a:pt x="1" y="11"/>
                  </a:cubicBezTo>
                  <a:cubicBezTo>
                    <a:pt x="2" y="9"/>
                    <a:pt x="3" y="8"/>
                    <a:pt x="4" y="6"/>
                  </a:cubicBezTo>
                  <a:cubicBezTo>
                    <a:pt x="6" y="5"/>
                    <a:pt x="7" y="4"/>
                    <a:pt x="7" y="4"/>
                  </a:cubicBezTo>
                  <a:cubicBezTo>
                    <a:pt x="9" y="2"/>
                    <a:pt x="12" y="1"/>
                    <a:pt x="14" y="0"/>
                  </a:cubicBezTo>
                  <a:cubicBezTo>
                    <a:pt x="17" y="0"/>
                    <a:pt x="20" y="1"/>
                    <a:pt x="23" y="3"/>
                  </a:cubicBezTo>
                  <a:cubicBezTo>
                    <a:pt x="26" y="4"/>
                    <a:pt x="29" y="7"/>
                    <a:pt x="31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52" y="36"/>
                    <a:pt x="54" y="40"/>
                    <a:pt x="55" y="43"/>
                  </a:cubicBezTo>
                  <a:cubicBezTo>
                    <a:pt x="55" y="47"/>
                    <a:pt x="54" y="52"/>
                    <a:pt x="49" y="55"/>
                  </a:cubicBezTo>
                  <a:cubicBezTo>
                    <a:pt x="45" y="58"/>
                    <a:pt x="41" y="59"/>
                    <a:pt x="38" y="59"/>
                  </a:cubicBezTo>
                  <a:cubicBezTo>
                    <a:pt x="37" y="59"/>
                    <a:pt x="35" y="59"/>
                    <a:pt x="33" y="58"/>
                  </a:cubicBezTo>
                  <a:cubicBezTo>
                    <a:pt x="31" y="57"/>
                    <a:pt x="29" y="55"/>
                    <a:pt x="26" y="53"/>
                  </a:cubicBezTo>
                  <a:cubicBezTo>
                    <a:pt x="23" y="50"/>
                    <a:pt x="5" y="27"/>
                    <a:pt x="5" y="27"/>
                  </a:cubicBezTo>
                  <a:cubicBezTo>
                    <a:pt x="2" y="23"/>
                    <a:pt x="0" y="19"/>
                    <a:pt x="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5694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C52E2836-9095-4D3C-85DB-A013CBD51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A92B8916-626C-4C83-B808-82B7DF02C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Freeform: Shape 11">
            <a:extLst>
              <a:ext uri="{FF2B5EF4-FFF2-40B4-BE49-F238E27FC236}">
                <a16:creationId xmlns:a16="http://schemas.microsoft.com/office/drawing/2014/main" id="{14DAEE6D-D7E7-4E31-9E45-96B6E2F6E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4896809 h 6858000"/>
              <a:gd name="connsiteX3" fmla="*/ 12035397 w 12192000"/>
              <a:gd name="connsiteY3" fmla="*/ 5061653 h 6858000"/>
              <a:gd name="connsiteX4" fmla="*/ 9984875 w 12192000"/>
              <a:gd name="connsiteY4" fmla="*/ 6788992 h 6858000"/>
              <a:gd name="connsiteX5" fmla="*/ 9851219 w 12192000"/>
              <a:gd name="connsiteY5" fmla="*/ 6858000 h 6858000"/>
              <a:gd name="connsiteX6" fmla="*/ 3573504 w 12192000"/>
              <a:gd name="connsiteY6" fmla="*/ 6858000 h 6858000"/>
              <a:gd name="connsiteX7" fmla="*/ 3556746 w 12192000"/>
              <a:gd name="connsiteY7" fmla="*/ 6850756 h 6858000"/>
              <a:gd name="connsiteX8" fmla="*/ 3261231 w 12192000"/>
              <a:gd name="connsiteY8" fmla="*/ 6719645 h 6858000"/>
              <a:gd name="connsiteX9" fmla="*/ 956496 w 12192000"/>
              <a:gd name="connsiteY9" fmla="*/ 4131559 h 6858000"/>
              <a:gd name="connsiteX10" fmla="*/ 26515 w 12192000"/>
              <a:gd name="connsiteY10" fmla="*/ 2316866 h 6858000"/>
              <a:gd name="connsiteX11" fmla="*/ 0 w 12192000"/>
              <a:gd name="connsiteY11" fmla="*/ 2231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4896809"/>
                </a:lnTo>
                <a:lnTo>
                  <a:pt x="12035397" y="5061653"/>
                </a:lnTo>
                <a:cubicBezTo>
                  <a:pt x="11302532" y="5870430"/>
                  <a:pt x="10648639" y="6426464"/>
                  <a:pt x="9984875" y="6788992"/>
                </a:cubicBezTo>
                <a:lnTo>
                  <a:pt x="9851219" y="6858000"/>
                </a:lnTo>
                <a:lnTo>
                  <a:pt x="3573504" y="6858000"/>
                </a:lnTo>
                <a:lnTo>
                  <a:pt x="3556746" y="6850756"/>
                </a:lnTo>
                <a:cubicBezTo>
                  <a:pt x="3450765" y="6804314"/>
                  <a:pt x="3352207" y="6760084"/>
                  <a:pt x="3261231" y="6719645"/>
                </a:cubicBezTo>
                <a:cubicBezTo>
                  <a:pt x="2573854" y="6234379"/>
                  <a:pt x="1765175" y="5425602"/>
                  <a:pt x="956496" y="4131559"/>
                </a:cubicBezTo>
                <a:cubicBezTo>
                  <a:pt x="552156" y="3565416"/>
                  <a:pt x="238793" y="2958833"/>
                  <a:pt x="26515" y="2316866"/>
                </a:cubicBezTo>
                <a:lnTo>
                  <a:pt x="0" y="2231000"/>
                </a:ln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9D3702-F79A-D23B-17D0-D1096E359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1"/>
            <a:ext cx="3095626" cy="3238964"/>
          </a:xfrm>
        </p:spPr>
        <p:txBody>
          <a:bodyPr>
            <a:normAutofit fontScale="90000"/>
          </a:bodyPr>
          <a:lstStyle/>
          <a:p>
            <a:r>
              <a:rPr lang="en-US" dirty="0"/>
              <a:t>Soms </a:t>
            </a:r>
            <a:r>
              <a:rPr lang="en-US" dirty="0" err="1"/>
              <a:t>lijkt</a:t>
            </a:r>
            <a:r>
              <a:rPr lang="en-US" dirty="0"/>
              <a:t> een Engels </a:t>
            </a:r>
            <a:r>
              <a:rPr lang="en-US" dirty="0" err="1"/>
              <a:t>woord</a:t>
            </a:r>
            <a:r>
              <a:rPr lang="en-US" dirty="0"/>
              <a:t> </a:t>
            </a:r>
            <a:r>
              <a:rPr lang="en-US" u="sng" dirty="0" err="1"/>
              <a:t>als</a:t>
            </a:r>
            <a:r>
              <a:rPr lang="en-US" u="sng" dirty="0"/>
              <a:t> je het hoort </a:t>
            </a:r>
            <a:r>
              <a:rPr lang="en-US" dirty="0"/>
              <a:t>op een </a:t>
            </a:r>
            <a:r>
              <a:rPr lang="en-US" dirty="0" err="1"/>
              <a:t>Nederlands</a:t>
            </a:r>
            <a:r>
              <a:rPr lang="en-US" dirty="0"/>
              <a:t> </a:t>
            </a:r>
            <a:r>
              <a:rPr lang="en-US" dirty="0" err="1"/>
              <a:t>woord</a:t>
            </a:r>
            <a:r>
              <a:rPr lang="en-US" dirty="0"/>
              <a:t> maar is het </a:t>
            </a:r>
            <a:r>
              <a:rPr lang="en-US" dirty="0" err="1"/>
              <a:t>iets</a:t>
            </a:r>
            <a:r>
              <a:rPr lang="en-US" dirty="0"/>
              <a:t> </a:t>
            </a:r>
            <a:r>
              <a:rPr lang="en-US" dirty="0" err="1"/>
              <a:t>totaal</a:t>
            </a:r>
            <a:r>
              <a:rPr lang="en-US" dirty="0"/>
              <a:t> </a:t>
            </a:r>
            <a:r>
              <a:rPr lang="en-US" dirty="0" err="1"/>
              <a:t>anders</a:t>
            </a:r>
            <a:br>
              <a:rPr lang="en-NL" dirty="0"/>
            </a:br>
            <a:endParaRPr lang="en-NL" dirty="0"/>
          </a:p>
        </p:txBody>
      </p:sp>
      <p:sp>
        <p:nvSpPr>
          <p:cNvPr id="19" name="Freeform 10">
            <a:extLst>
              <a:ext uri="{FF2B5EF4-FFF2-40B4-BE49-F238E27FC236}">
                <a16:creationId xmlns:a16="http://schemas.microsoft.com/office/drawing/2014/main" id="{5D976E54-F014-4833-9EB7-2588113E1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5824556">
            <a:off x="607106" y="4045531"/>
            <a:ext cx="2158648" cy="2020521"/>
          </a:xfrm>
          <a:custGeom>
            <a:avLst/>
            <a:gdLst>
              <a:gd name="T0" fmla="*/ 43 w 250"/>
              <a:gd name="T1" fmla="*/ 167 h 234"/>
              <a:gd name="T2" fmla="*/ 70 w 250"/>
              <a:gd name="T3" fmla="*/ 133 h 234"/>
              <a:gd name="T4" fmla="*/ 48 w 250"/>
              <a:gd name="T5" fmla="*/ 134 h 234"/>
              <a:gd name="T6" fmla="*/ 19 w 250"/>
              <a:gd name="T7" fmla="*/ 130 h 234"/>
              <a:gd name="T8" fmla="*/ 6 w 250"/>
              <a:gd name="T9" fmla="*/ 123 h 234"/>
              <a:gd name="T10" fmla="*/ 1 w 250"/>
              <a:gd name="T11" fmla="*/ 103 h 234"/>
              <a:gd name="T12" fmla="*/ 11 w 250"/>
              <a:gd name="T13" fmla="*/ 81 h 234"/>
              <a:gd name="T14" fmla="*/ 23 w 250"/>
              <a:gd name="T15" fmla="*/ 76 h 234"/>
              <a:gd name="T16" fmla="*/ 81 w 250"/>
              <a:gd name="T17" fmla="*/ 78 h 234"/>
              <a:gd name="T18" fmla="*/ 65 w 250"/>
              <a:gd name="T19" fmla="*/ 49 h 234"/>
              <a:gd name="T20" fmla="*/ 57 w 250"/>
              <a:gd name="T21" fmla="*/ 27 h 234"/>
              <a:gd name="T22" fmla="*/ 67 w 250"/>
              <a:gd name="T23" fmla="*/ 12 h 234"/>
              <a:gd name="T24" fmla="*/ 85 w 250"/>
              <a:gd name="T25" fmla="*/ 1 h 234"/>
              <a:gd name="T26" fmla="*/ 101 w 250"/>
              <a:gd name="T27" fmla="*/ 8 h 234"/>
              <a:gd name="T28" fmla="*/ 107 w 250"/>
              <a:gd name="T29" fmla="*/ 15 h 234"/>
              <a:gd name="T30" fmla="*/ 120 w 250"/>
              <a:gd name="T31" fmla="*/ 37 h 234"/>
              <a:gd name="T32" fmla="*/ 131 w 250"/>
              <a:gd name="T33" fmla="*/ 60 h 234"/>
              <a:gd name="T34" fmla="*/ 164 w 250"/>
              <a:gd name="T35" fmla="*/ 25 h 234"/>
              <a:gd name="T36" fmla="*/ 187 w 250"/>
              <a:gd name="T37" fmla="*/ 11 h 234"/>
              <a:gd name="T38" fmla="*/ 205 w 250"/>
              <a:gd name="T39" fmla="*/ 19 h 234"/>
              <a:gd name="T40" fmla="*/ 214 w 250"/>
              <a:gd name="T41" fmla="*/ 34 h 234"/>
              <a:gd name="T42" fmla="*/ 203 w 250"/>
              <a:gd name="T43" fmla="*/ 57 h 234"/>
              <a:gd name="T44" fmla="*/ 166 w 250"/>
              <a:gd name="T45" fmla="*/ 100 h 234"/>
              <a:gd name="T46" fmla="*/ 217 w 250"/>
              <a:gd name="T47" fmla="*/ 98 h 234"/>
              <a:gd name="T48" fmla="*/ 244 w 250"/>
              <a:gd name="T49" fmla="*/ 104 h 234"/>
              <a:gd name="T50" fmla="*/ 249 w 250"/>
              <a:gd name="T51" fmla="*/ 115 h 234"/>
              <a:gd name="T52" fmla="*/ 247 w 250"/>
              <a:gd name="T53" fmla="*/ 129 h 234"/>
              <a:gd name="T54" fmla="*/ 245 w 250"/>
              <a:gd name="T55" fmla="*/ 134 h 234"/>
              <a:gd name="T56" fmla="*/ 241 w 250"/>
              <a:gd name="T57" fmla="*/ 141 h 234"/>
              <a:gd name="T58" fmla="*/ 227 w 250"/>
              <a:gd name="T59" fmla="*/ 147 h 234"/>
              <a:gd name="T60" fmla="*/ 187 w 250"/>
              <a:gd name="T61" fmla="*/ 151 h 234"/>
              <a:gd name="T62" fmla="*/ 160 w 250"/>
              <a:gd name="T63" fmla="*/ 148 h 234"/>
              <a:gd name="T64" fmla="*/ 168 w 250"/>
              <a:gd name="T65" fmla="*/ 168 h 234"/>
              <a:gd name="T66" fmla="*/ 176 w 250"/>
              <a:gd name="T67" fmla="*/ 194 h 234"/>
              <a:gd name="T68" fmla="*/ 176 w 250"/>
              <a:gd name="T69" fmla="*/ 211 h 234"/>
              <a:gd name="T70" fmla="*/ 170 w 250"/>
              <a:gd name="T71" fmla="*/ 221 h 234"/>
              <a:gd name="T72" fmla="*/ 156 w 250"/>
              <a:gd name="T73" fmla="*/ 230 h 234"/>
              <a:gd name="T74" fmla="*/ 130 w 250"/>
              <a:gd name="T75" fmla="*/ 226 h 234"/>
              <a:gd name="T76" fmla="*/ 122 w 250"/>
              <a:gd name="T77" fmla="*/ 213 h 234"/>
              <a:gd name="T78" fmla="*/ 110 w 250"/>
              <a:gd name="T79" fmla="*/ 169 h 234"/>
              <a:gd name="T80" fmla="*/ 92 w 250"/>
              <a:gd name="T81" fmla="*/ 192 h 234"/>
              <a:gd name="T82" fmla="*/ 87 w 250"/>
              <a:gd name="T83" fmla="*/ 197 h 234"/>
              <a:gd name="T84" fmla="*/ 84 w 250"/>
              <a:gd name="T85" fmla="*/ 201 h 234"/>
              <a:gd name="T86" fmla="*/ 65 w 250"/>
              <a:gd name="T87" fmla="*/ 212 h 234"/>
              <a:gd name="T88" fmla="*/ 50 w 250"/>
              <a:gd name="T89" fmla="*/ 204 h 234"/>
              <a:gd name="T90" fmla="*/ 44 w 250"/>
              <a:gd name="T91" fmla="*/ 198 h 234"/>
              <a:gd name="T92" fmla="*/ 38 w 250"/>
              <a:gd name="T93" fmla="*/ 185 h 234"/>
              <a:gd name="T94" fmla="*/ 43 w 250"/>
              <a:gd name="T95" fmla="*/ 167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0" h="234">
                <a:moveTo>
                  <a:pt x="43" y="167"/>
                </a:moveTo>
                <a:cubicBezTo>
                  <a:pt x="70" y="133"/>
                  <a:pt x="70" y="133"/>
                  <a:pt x="70" y="133"/>
                </a:cubicBezTo>
                <a:cubicBezTo>
                  <a:pt x="60" y="134"/>
                  <a:pt x="61" y="134"/>
                  <a:pt x="48" y="134"/>
                </a:cubicBezTo>
                <a:cubicBezTo>
                  <a:pt x="34" y="133"/>
                  <a:pt x="24" y="132"/>
                  <a:pt x="19" y="130"/>
                </a:cubicBezTo>
                <a:cubicBezTo>
                  <a:pt x="13" y="128"/>
                  <a:pt x="9" y="126"/>
                  <a:pt x="6" y="123"/>
                </a:cubicBezTo>
                <a:cubicBezTo>
                  <a:pt x="1" y="119"/>
                  <a:pt x="0" y="112"/>
                  <a:pt x="1" y="103"/>
                </a:cubicBezTo>
                <a:cubicBezTo>
                  <a:pt x="2" y="93"/>
                  <a:pt x="6" y="86"/>
                  <a:pt x="11" y="81"/>
                </a:cubicBezTo>
                <a:cubicBezTo>
                  <a:pt x="15" y="77"/>
                  <a:pt x="18" y="76"/>
                  <a:pt x="23" y="76"/>
                </a:cubicBezTo>
                <a:cubicBezTo>
                  <a:pt x="81" y="78"/>
                  <a:pt x="81" y="78"/>
                  <a:pt x="81" y="78"/>
                </a:cubicBezTo>
                <a:cubicBezTo>
                  <a:pt x="65" y="49"/>
                  <a:pt x="65" y="49"/>
                  <a:pt x="65" y="49"/>
                </a:cubicBezTo>
                <a:cubicBezTo>
                  <a:pt x="58" y="40"/>
                  <a:pt x="56" y="33"/>
                  <a:pt x="57" y="27"/>
                </a:cubicBezTo>
                <a:cubicBezTo>
                  <a:pt x="58" y="21"/>
                  <a:pt x="62" y="16"/>
                  <a:pt x="67" y="12"/>
                </a:cubicBezTo>
                <a:cubicBezTo>
                  <a:pt x="74" y="6"/>
                  <a:pt x="80" y="2"/>
                  <a:pt x="85" y="1"/>
                </a:cubicBezTo>
                <a:cubicBezTo>
                  <a:pt x="90" y="0"/>
                  <a:pt x="95" y="2"/>
                  <a:pt x="101" y="8"/>
                </a:cubicBezTo>
                <a:cubicBezTo>
                  <a:pt x="104" y="11"/>
                  <a:pt x="106" y="13"/>
                  <a:pt x="107" y="15"/>
                </a:cubicBezTo>
                <a:cubicBezTo>
                  <a:pt x="110" y="19"/>
                  <a:pt x="112" y="20"/>
                  <a:pt x="120" y="37"/>
                </a:cubicBezTo>
                <a:cubicBezTo>
                  <a:pt x="129" y="55"/>
                  <a:pt x="128" y="51"/>
                  <a:pt x="131" y="60"/>
                </a:cubicBezTo>
                <a:cubicBezTo>
                  <a:pt x="164" y="25"/>
                  <a:pt x="164" y="25"/>
                  <a:pt x="164" y="25"/>
                </a:cubicBezTo>
                <a:cubicBezTo>
                  <a:pt x="173" y="16"/>
                  <a:pt x="180" y="11"/>
                  <a:pt x="187" y="11"/>
                </a:cubicBezTo>
                <a:cubicBezTo>
                  <a:pt x="193" y="10"/>
                  <a:pt x="200" y="13"/>
                  <a:pt x="205" y="19"/>
                </a:cubicBezTo>
                <a:cubicBezTo>
                  <a:pt x="210" y="24"/>
                  <a:pt x="213" y="29"/>
                  <a:pt x="214" y="34"/>
                </a:cubicBezTo>
                <a:cubicBezTo>
                  <a:pt x="214" y="39"/>
                  <a:pt x="211" y="47"/>
                  <a:pt x="203" y="57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217" y="98"/>
                  <a:pt x="217" y="98"/>
                  <a:pt x="217" y="98"/>
                </a:cubicBezTo>
                <a:cubicBezTo>
                  <a:pt x="229" y="96"/>
                  <a:pt x="238" y="98"/>
                  <a:pt x="244" y="104"/>
                </a:cubicBezTo>
                <a:cubicBezTo>
                  <a:pt x="247" y="107"/>
                  <a:pt x="249" y="111"/>
                  <a:pt x="249" y="115"/>
                </a:cubicBezTo>
                <a:cubicBezTo>
                  <a:pt x="250" y="120"/>
                  <a:pt x="249" y="124"/>
                  <a:pt x="247" y="129"/>
                </a:cubicBezTo>
                <a:cubicBezTo>
                  <a:pt x="247" y="130"/>
                  <a:pt x="246" y="132"/>
                  <a:pt x="245" y="134"/>
                </a:cubicBezTo>
                <a:cubicBezTo>
                  <a:pt x="244" y="137"/>
                  <a:pt x="243" y="140"/>
                  <a:pt x="241" y="141"/>
                </a:cubicBezTo>
                <a:cubicBezTo>
                  <a:pt x="239" y="144"/>
                  <a:pt x="234" y="146"/>
                  <a:pt x="227" y="147"/>
                </a:cubicBezTo>
                <a:cubicBezTo>
                  <a:pt x="221" y="149"/>
                  <a:pt x="207" y="150"/>
                  <a:pt x="187" y="151"/>
                </a:cubicBezTo>
                <a:cubicBezTo>
                  <a:pt x="175" y="152"/>
                  <a:pt x="161" y="148"/>
                  <a:pt x="160" y="148"/>
                </a:cubicBezTo>
                <a:cubicBezTo>
                  <a:pt x="161" y="151"/>
                  <a:pt x="165" y="161"/>
                  <a:pt x="168" y="168"/>
                </a:cubicBezTo>
                <a:cubicBezTo>
                  <a:pt x="168" y="171"/>
                  <a:pt x="173" y="181"/>
                  <a:pt x="176" y="194"/>
                </a:cubicBezTo>
                <a:cubicBezTo>
                  <a:pt x="179" y="206"/>
                  <a:pt x="176" y="203"/>
                  <a:pt x="176" y="211"/>
                </a:cubicBezTo>
                <a:cubicBezTo>
                  <a:pt x="176" y="214"/>
                  <a:pt x="174" y="217"/>
                  <a:pt x="170" y="221"/>
                </a:cubicBezTo>
                <a:cubicBezTo>
                  <a:pt x="166" y="226"/>
                  <a:pt x="161" y="228"/>
                  <a:pt x="156" y="230"/>
                </a:cubicBezTo>
                <a:cubicBezTo>
                  <a:pt x="147" y="234"/>
                  <a:pt x="137" y="233"/>
                  <a:pt x="130" y="226"/>
                </a:cubicBezTo>
                <a:cubicBezTo>
                  <a:pt x="127" y="223"/>
                  <a:pt x="125" y="219"/>
                  <a:pt x="122" y="213"/>
                </a:cubicBezTo>
                <a:cubicBezTo>
                  <a:pt x="118" y="188"/>
                  <a:pt x="117" y="189"/>
                  <a:pt x="110" y="169"/>
                </a:cubicBezTo>
                <a:cubicBezTo>
                  <a:pt x="92" y="192"/>
                  <a:pt x="92" y="192"/>
                  <a:pt x="92" y="192"/>
                </a:cubicBezTo>
                <a:cubicBezTo>
                  <a:pt x="90" y="193"/>
                  <a:pt x="88" y="195"/>
                  <a:pt x="87" y="197"/>
                </a:cubicBezTo>
                <a:cubicBezTo>
                  <a:pt x="86" y="198"/>
                  <a:pt x="85" y="200"/>
                  <a:pt x="84" y="201"/>
                </a:cubicBezTo>
                <a:cubicBezTo>
                  <a:pt x="76" y="209"/>
                  <a:pt x="70" y="212"/>
                  <a:pt x="65" y="212"/>
                </a:cubicBezTo>
                <a:cubicBezTo>
                  <a:pt x="60" y="211"/>
                  <a:pt x="55" y="209"/>
                  <a:pt x="50" y="204"/>
                </a:cubicBezTo>
                <a:cubicBezTo>
                  <a:pt x="50" y="203"/>
                  <a:pt x="48" y="202"/>
                  <a:pt x="44" y="198"/>
                </a:cubicBezTo>
                <a:cubicBezTo>
                  <a:pt x="41" y="195"/>
                  <a:pt x="39" y="191"/>
                  <a:pt x="38" y="185"/>
                </a:cubicBezTo>
                <a:cubicBezTo>
                  <a:pt x="37" y="179"/>
                  <a:pt x="39" y="173"/>
                  <a:pt x="43" y="16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E646C-0995-CBE2-F41F-A49D63EAB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188" y="619489"/>
            <a:ext cx="6900137" cy="3111514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2800" dirty="0" err="1"/>
              <a:t>Instructies</a:t>
            </a:r>
            <a:r>
              <a:rPr lang="en-US" sz="2800" dirty="0"/>
              <a:t>:</a:t>
            </a:r>
            <a:endParaRPr lang="en-US" sz="2800" dirty="0">
              <a:solidFill>
                <a:srgbClr val="FFFFFF">
                  <a:alpha val="58000"/>
                </a:srgbClr>
              </a:solidFill>
            </a:endParaRPr>
          </a:p>
          <a:p>
            <a:r>
              <a:rPr lang="en-US" sz="2800" dirty="0" err="1"/>
              <a:t>Vertaal</a:t>
            </a:r>
            <a:r>
              <a:rPr lang="en-US" sz="2800" dirty="0"/>
              <a:t> het </a:t>
            </a:r>
            <a:r>
              <a:rPr lang="en-US" sz="2800" dirty="0" err="1"/>
              <a:t>laatste</a:t>
            </a:r>
            <a:r>
              <a:rPr lang="en-US" sz="2800" dirty="0"/>
              <a:t> </a:t>
            </a:r>
            <a:r>
              <a:rPr lang="en-US" sz="2800" dirty="0" err="1"/>
              <a:t>woord</a:t>
            </a:r>
            <a:r>
              <a:rPr lang="en-US" sz="2800" dirty="0"/>
              <a:t> van de zin die je hoort in het Engels, </a:t>
            </a:r>
            <a:r>
              <a:rPr lang="en-US" sz="2800" dirty="0" err="1"/>
              <a:t>plak</a:t>
            </a:r>
            <a:r>
              <a:rPr lang="en-US" sz="2800" dirty="0"/>
              <a:t> het </a:t>
            </a:r>
            <a:r>
              <a:rPr lang="en-US" sz="2800" dirty="0" err="1"/>
              <a:t>woord</a:t>
            </a:r>
            <a:r>
              <a:rPr lang="en-US" sz="2800" dirty="0"/>
              <a:t> </a:t>
            </a:r>
            <a:r>
              <a:rPr lang="en-US" sz="2800" dirty="0" err="1"/>
              <a:t>erachter</a:t>
            </a:r>
            <a:r>
              <a:rPr lang="en-US" sz="2800" dirty="0"/>
              <a:t> </a:t>
            </a:r>
            <a:r>
              <a:rPr lang="en-US" sz="2800" dirty="0" err="1"/>
              <a:t>zodat</a:t>
            </a:r>
            <a:r>
              <a:rPr lang="en-US" sz="2800" dirty="0"/>
              <a:t> er </a:t>
            </a:r>
            <a:r>
              <a:rPr lang="en-US" sz="2800" dirty="0" err="1"/>
              <a:t>een</a:t>
            </a:r>
            <a:r>
              <a:rPr lang="en-US" sz="2800" dirty="0"/>
              <a:t> </a:t>
            </a:r>
            <a:r>
              <a:rPr lang="en-US" sz="2800" dirty="0" err="1"/>
              <a:t>goede</a:t>
            </a:r>
            <a:r>
              <a:rPr lang="en-US" sz="2800" dirty="0"/>
              <a:t> </a:t>
            </a:r>
            <a:r>
              <a:rPr lang="en-US" sz="2800" dirty="0" err="1"/>
              <a:t>Nederlandse</a:t>
            </a:r>
            <a:r>
              <a:rPr lang="en-US" sz="2800" dirty="0"/>
              <a:t> zin </a:t>
            </a:r>
            <a:r>
              <a:rPr lang="en-US" sz="2800" dirty="0" err="1"/>
              <a:t>uitkomt</a:t>
            </a:r>
            <a:r>
              <a:rPr lang="en-US" sz="2800" dirty="0"/>
              <a:t>.</a:t>
            </a:r>
            <a:endParaRPr lang="en-NL" sz="2800" dirty="0"/>
          </a:p>
          <a:p>
            <a:endParaRPr lang="en-NL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102B52-6A05-BECC-7536-65EE81E33371}"/>
              </a:ext>
            </a:extLst>
          </p:cNvPr>
          <p:cNvSpPr txBox="1"/>
          <p:nvPr/>
        </p:nvSpPr>
        <p:spPr>
          <a:xfrm>
            <a:off x="4370196" y="3728292"/>
            <a:ext cx="6652975" cy="138499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200" dirty="0" err="1"/>
              <a:t>Voorbeeld</a:t>
            </a:r>
            <a:r>
              <a:rPr lang="en-US" sz="2200" dirty="0"/>
              <a:t>:</a:t>
            </a:r>
          </a:p>
          <a:p>
            <a:r>
              <a:rPr lang="en-US" sz="2200" b="1" dirty="0"/>
              <a:t>Examen:</a:t>
            </a:r>
            <a:endParaRPr lang="en-US" sz="2200" dirty="0"/>
          </a:p>
          <a:p>
            <a:r>
              <a:rPr lang="en-US" sz="2200" b="1" dirty="0"/>
              <a:t>Na </a:t>
            </a:r>
            <a:r>
              <a:rPr lang="en-US" sz="2200" b="1" dirty="0" err="1"/>
              <a:t>mijn</a:t>
            </a:r>
            <a:r>
              <a:rPr lang="en-US" sz="2200" b="1" dirty="0"/>
              <a:t> examen </a:t>
            </a:r>
            <a:r>
              <a:rPr lang="en-US" sz="2200" b="1" dirty="0" err="1"/>
              <a:t>voel</a:t>
            </a:r>
            <a:r>
              <a:rPr lang="en-US" sz="2200" b="1" dirty="0"/>
              <a:t> </a:t>
            </a:r>
            <a:r>
              <a:rPr lang="en-US" sz="2200" b="1" dirty="0" err="1"/>
              <a:t>ik</a:t>
            </a:r>
            <a:r>
              <a:rPr lang="en-US" sz="2200" b="1" dirty="0"/>
              <a:t> me </a:t>
            </a:r>
            <a:r>
              <a:rPr lang="en-US" sz="2200" b="1" dirty="0" err="1"/>
              <a:t>een</a:t>
            </a:r>
            <a:r>
              <a:rPr lang="en-US" sz="2200" b="1" dirty="0"/>
              <a:t> </a:t>
            </a:r>
            <a:r>
              <a:rPr lang="en-US" sz="2200" b="1" dirty="0" err="1">
                <a:solidFill>
                  <a:srgbClr val="00B0F0"/>
                </a:solidFill>
              </a:rPr>
              <a:t>uur</a:t>
            </a:r>
            <a:r>
              <a:rPr lang="en-US" sz="2200" b="1" dirty="0">
                <a:solidFill>
                  <a:srgbClr val="00B0F0"/>
                </a:solidFill>
              </a:rPr>
              <a:t> </a:t>
            </a:r>
            <a:r>
              <a:rPr lang="en-US" sz="2200" b="1" dirty="0">
                <a:solidFill>
                  <a:srgbClr val="92D050"/>
                </a:solidFill>
              </a:rPr>
              <a:t>hour </a:t>
            </a:r>
            <a:r>
              <a:rPr lang="en-US" sz="2200" b="1" dirty="0" err="1">
                <a:solidFill>
                  <a:srgbClr val="00B0F0"/>
                </a:solidFill>
              </a:rPr>
              <a:t>ouwer</a:t>
            </a:r>
            <a:endParaRPr lang="en-US" sz="2200" b="1" dirty="0">
              <a:solidFill>
                <a:srgbClr val="00B0F0"/>
              </a:solidFill>
            </a:endParaRPr>
          </a:p>
          <a:p>
            <a:r>
              <a:rPr lang="en-US" dirty="0"/>
              <a:t> </a:t>
            </a:r>
            <a:endParaRPr lang="en-NL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1843FA-5014-2111-7179-193A8972ACDE}"/>
              </a:ext>
            </a:extLst>
          </p:cNvPr>
          <p:cNvSpPr txBox="1"/>
          <p:nvPr/>
        </p:nvSpPr>
        <p:spPr>
          <a:xfrm>
            <a:off x="3207633" y="5469441"/>
            <a:ext cx="5173852" cy="110799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200" dirty="0" err="1"/>
              <a:t>Nog</a:t>
            </a:r>
            <a:r>
              <a:rPr lang="en-US" sz="2200" dirty="0"/>
              <a:t> </a:t>
            </a:r>
            <a:r>
              <a:rPr lang="en-US" sz="2200" dirty="0" err="1"/>
              <a:t>een</a:t>
            </a:r>
            <a:r>
              <a:rPr lang="en-US" sz="2200" dirty="0"/>
              <a:t> </a:t>
            </a:r>
            <a:r>
              <a:rPr lang="en-US" sz="2200" dirty="0" err="1"/>
              <a:t>voorbeeld</a:t>
            </a:r>
            <a:r>
              <a:rPr lang="en-US" sz="2200" dirty="0"/>
              <a:t>:</a:t>
            </a:r>
          </a:p>
          <a:p>
            <a:r>
              <a:rPr lang="en-US" sz="2200" b="1" dirty="0"/>
              <a:t>Een </a:t>
            </a:r>
            <a:r>
              <a:rPr lang="en-US" sz="2200" b="1" dirty="0" err="1"/>
              <a:t>grote</a:t>
            </a:r>
            <a:r>
              <a:rPr lang="en-US" sz="2200" b="1" dirty="0"/>
              <a:t> </a:t>
            </a:r>
            <a:r>
              <a:rPr lang="en-US" sz="2200" b="1" dirty="0" err="1"/>
              <a:t>plas</a:t>
            </a:r>
            <a:r>
              <a:rPr lang="en-US" sz="2200" b="1" dirty="0"/>
              <a:t> water: </a:t>
            </a:r>
          </a:p>
          <a:p>
            <a:r>
              <a:rPr lang="en-US" sz="2200" b="1" dirty="0"/>
              <a:t>Een water </a:t>
            </a:r>
            <a:r>
              <a:rPr lang="en-US" sz="2200" b="1" dirty="0" err="1"/>
              <a:t>dat</a:t>
            </a:r>
            <a:r>
              <a:rPr lang="en-US" sz="2200" b="1" dirty="0"/>
              <a:t> op </a:t>
            </a:r>
            <a:r>
              <a:rPr lang="en-US" sz="2200" b="1" dirty="0" err="1"/>
              <a:t>een</a:t>
            </a:r>
            <a:r>
              <a:rPr lang="en-US" sz="2200" b="1" dirty="0"/>
              <a:t> </a:t>
            </a:r>
            <a:r>
              <a:rPr lang="en-US" sz="2200" b="1" dirty="0" err="1">
                <a:solidFill>
                  <a:srgbClr val="00B0F0"/>
                </a:solidFill>
              </a:rPr>
              <a:t>meer</a:t>
            </a:r>
            <a:r>
              <a:rPr lang="en-US" sz="2200" b="1" dirty="0"/>
              <a:t> </a:t>
            </a:r>
            <a:r>
              <a:rPr lang="en-US" sz="2200" b="1" dirty="0">
                <a:solidFill>
                  <a:srgbClr val="92D050"/>
                </a:solidFill>
              </a:rPr>
              <a:t>lake</a:t>
            </a:r>
            <a:r>
              <a:rPr lang="en-US" sz="2200" b="1" dirty="0"/>
              <a:t> </a:t>
            </a:r>
            <a:r>
              <a:rPr lang="en-US" sz="2200" b="1" dirty="0">
                <a:solidFill>
                  <a:srgbClr val="00B0F0"/>
                </a:solidFill>
              </a:rPr>
              <a:t>leek</a:t>
            </a:r>
            <a:endParaRPr lang="en-NL" sz="2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140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7">
            <a:extLst>
              <a:ext uri="{FF2B5EF4-FFF2-40B4-BE49-F238E27FC236}">
                <a16:creationId xmlns:a16="http://schemas.microsoft.com/office/drawing/2014/main" id="{AFAE2A12-140C-4527-B721-72C1DD3F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A5B43FC7-6A19-4DF3-8506-485B55500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11">
            <a:extLst>
              <a:ext uri="{FF2B5EF4-FFF2-40B4-BE49-F238E27FC236}">
                <a16:creationId xmlns:a16="http://schemas.microsoft.com/office/drawing/2014/main" id="{7E689040-6301-4CD3-A20F-EA809EAD5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0344100 w 12192000"/>
              <a:gd name="connsiteY1" fmla="*/ 0 h 6858000"/>
              <a:gd name="connsiteX2" fmla="*/ 10628041 w 12192000"/>
              <a:gd name="connsiteY2" fmla="*/ 181981 h 6858000"/>
              <a:gd name="connsiteX3" fmla="*/ 10890786 w 12192000"/>
              <a:gd name="connsiteY3" fmla="*/ 404196 h 6858000"/>
              <a:gd name="connsiteX4" fmla="*/ 12140703 w 12192000"/>
              <a:gd name="connsiteY4" fmla="*/ 2501275 h 6858000"/>
              <a:gd name="connsiteX5" fmla="*/ 12192000 w 12192000"/>
              <a:gd name="connsiteY5" fmla="*/ 2695497 h 6858000"/>
              <a:gd name="connsiteX6" fmla="*/ 12192000 w 12192000"/>
              <a:gd name="connsiteY6" fmla="*/ 5699618 h 6858000"/>
              <a:gd name="connsiteX7" fmla="*/ 12152883 w 12192000"/>
              <a:gd name="connsiteY7" fmla="*/ 5839731 h 6858000"/>
              <a:gd name="connsiteX8" fmla="*/ 11693517 w 12192000"/>
              <a:gd name="connsiteY8" fmla="*/ 6719283 h 6858000"/>
              <a:gd name="connsiteX9" fmla="*/ 11571478 w 12192000"/>
              <a:gd name="connsiteY9" fmla="*/ 6858000 h 6858000"/>
              <a:gd name="connsiteX10" fmla="*/ 0 w 12192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0344100" y="0"/>
                </a:lnTo>
                <a:lnTo>
                  <a:pt x="10628041" y="181981"/>
                </a:lnTo>
                <a:cubicBezTo>
                  <a:pt x="10728383" y="255277"/>
                  <a:pt x="10816544" y="329736"/>
                  <a:pt x="10890786" y="404196"/>
                </a:cubicBezTo>
                <a:cubicBezTo>
                  <a:pt x="11447593" y="962641"/>
                  <a:pt x="11888399" y="1637430"/>
                  <a:pt x="12140703" y="2501275"/>
                </a:cubicBezTo>
                <a:lnTo>
                  <a:pt x="12192000" y="2695497"/>
                </a:lnTo>
                <a:lnTo>
                  <a:pt x="12192000" y="5699618"/>
                </a:lnTo>
                <a:lnTo>
                  <a:pt x="12152883" y="5839731"/>
                </a:lnTo>
                <a:cubicBezTo>
                  <a:pt x="12041522" y="6174798"/>
                  <a:pt x="11888399" y="6467982"/>
                  <a:pt x="11693517" y="6719283"/>
                </a:cubicBezTo>
                <a:lnTo>
                  <a:pt x="1157147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8CCD85-9CDF-C712-40FD-C78AE007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6923813" cy="1477328"/>
          </a:xfrm>
        </p:spPr>
        <p:txBody>
          <a:bodyPr>
            <a:normAutofit/>
          </a:bodyPr>
          <a:lstStyle/>
          <a:p>
            <a:r>
              <a:rPr lang="en-US"/>
              <a:t>Eerste</a:t>
            </a:r>
            <a:r>
              <a:rPr lang="en-US" dirty="0"/>
              <a:t> ronde!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06F3527-60DE-E505-88A0-53B044955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448000"/>
            <a:ext cx="10716487" cy="3320975"/>
          </a:xfrm>
        </p:spPr>
        <p:txBody>
          <a:bodyPr vert="horz" lIns="0" tIns="0" rIns="0" bIns="0" rtlCol="0" anchor="t">
            <a:normAutofit fontScale="92500"/>
          </a:bodyPr>
          <a:lstStyle/>
          <a:p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Als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ik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nu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mijn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docent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weer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eens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met TAART….</a:t>
            </a:r>
            <a:endParaRPr lang="en-US" dirty="0"/>
          </a:p>
          <a:p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Een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leerling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weer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over de les ZUCHT ….</a:t>
            </a:r>
          </a:p>
          <a:p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Houd je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stil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of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stuur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je de DEUR ….</a:t>
            </a:r>
          </a:p>
          <a:p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Dit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opstel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geef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ik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jou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een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4 ….</a:t>
            </a:r>
          </a:p>
        </p:txBody>
      </p:sp>
    </p:spTree>
    <p:extLst>
      <p:ext uri="{BB962C8B-B14F-4D97-AF65-F5344CB8AC3E}">
        <p14:creationId xmlns:p14="http://schemas.microsoft.com/office/powerpoint/2010/main" val="3382275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7">
            <a:extLst>
              <a:ext uri="{FF2B5EF4-FFF2-40B4-BE49-F238E27FC236}">
                <a16:creationId xmlns:a16="http://schemas.microsoft.com/office/drawing/2014/main" id="{AFAE2A12-140C-4527-B721-72C1DD3F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A5B43FC7-6A19-4DF3-8506-485B55500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11">
            <a:extLst>
              <a:ext uri="{FF2B5EF4-FFF2-40B4-BE49-F238E27FC236}">
                <a16:creationId xmlns:a16="http://schemas.microsoft.com/office/drawing/2014/main" id="{7E689040-6301-4CD3-A20F-EA809EAD5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0344100 w 12192000"/>
              <a:gd name="connsiteY1" fmla="*/ 0 h 6858000"/>
              <a:gd name="connsiteX2" fmla="*/ 10628041 w 12192000"/>
              <a:gd name="connsiteY2" fmla="*/ 181981 h 6858000"/>
              <a:gd name="connsiteX3" fmla="*/ 10890786 w 12192000"/>
              <a:gd name="connsiteY3" fmla="*/ 404196 h 6858000"/>
              <a:gd name="connsiteX4" fmla="*/ 12140703 w 12192000"/>
              <a:gd name="connsiteY4" fmla="*/ 2501275 h 6858000"/>
              <a:gd name="connsiteX5" fmla="*/ 12192000 w 12192000"/>
              <a:gd name="connsiteY5" fmla="*/ 2695497 h 6858000"/>
              <a:gd name="connsiteX6" fmla="*/ 12192000 w 12192000"/>
              <a:gd name="connsiteY6" fmla="*/ 5699618 h 6858000"/>
              <a:gd name="connsiteX7" fmla="*/ 12152883 w 12192000"/>
              <a:gd name="connsiteY7" fmla="*/ 5839731 h 6858000"/>
              <a:gd name="connsiteX8" fmla="*/ 11693517 w 12192000"/>
              <a:gd name="connsiteY8" fmla="*/ 6719283 h 6858000"/>
              <a:gd name="connsiteX9" fmla="*/ 11571478 w 12192000"/>
              <a:gd name="connsiteY9" fmla="*/ 6858000 h 6858000"/>
              <a:gd name="connsiteX10" fmla="*/ 0 w 12192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0344100" y="0"/>
                </a:lnTo>
                <a:lnTo>
                  <a:pt x="10628041" y="181981"/>
                </a:lnTo>
                <a:cubicBezTo>
                  <a:pt x="10728383" y="255277"/>
                  <a:pt x="10816544" y="329736"/>
                  <a:pt x="10890786" y="404196"/>
                </a:cubicBezTo>
                <a:cubicBezTo>
                  <a:pt x="11447593" y="962641"/>
                  <a:pt x="11888399" y="1637430"/>
                  <a:pt x="12140703" y="2501275"/>
                </a:cubicBezTo>
                <a:lnTo>
                  <a:pt x="12192000" y="2695497"/>
                </a:lnTo>
                <a:lnTo>
                  <a:pt x="12192000" y="5699618"/>
                </a:lnTo>
                <a:lnTo>
                  <a:pt x="12152883" y="5839731"/>
                </a:lnTo>
                <a:cubicBezTo>
                  <a:pt x="12041522" y="6174798"/>
                  <a:pt x="11888399" y="6467982"/>
                  <a:pt x="11693517" y="6719283"/>
                </a:cubicBezTo>
                <a:lnTo>
                  <a:pt x="1157147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8CCD85-9CDF-C712-40FD-C78AE007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6923813" cy="1477328"/>
          </a:xfrm>
        </p:spPr>
        <p:txBody>
          <a:bodyPr>
            <a:normAutofit/>
          </a:bodyPr>
          <a:lstStyle/>
          <a:p>
            <a:r>
              <a:rPr lang="en-US" dirty="0" err="1"/>
              <a:t>Tweede</a:t>
            </a:r>
            <a:r>
              <a:rPr lang="en-US" dirty="0"/>
              <a:t> ronde!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06F3527-60DE-E505-88A0-53B044955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448000"/>
            <a:ext cx="11088194" cy="3320975"/>
          </a:xfrm>
        </p:spPr>
        <p:txBody>
          <a:bodyPr vert="horz" lIns="0" tIns="0" rIns="0" bIns="0" rtlCol="0" anchor="t">
            <a:normAutofit fontScale="92500"/>
          </a:bodyPr>
          <a:lstStyle/>
          <a:p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Voordat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ik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met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mijn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gymspullen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naar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de ZAAL….</a:t>
            </a:r>
          </a:p>
          <a:p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Na de les deed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mijn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heup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zeer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, maar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mijn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KNIE …</a:t>
            </a:r>
          </a:p>
          <a:p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Ik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denk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dat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ik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op de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Woerkumse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dijk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de ZEE …..</a:t>
            </a:r>
          </a:p>
          <a:p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Eet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jij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vanavond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bij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MIJ ….</a:t>
            </a:r>
          </a:p>
        </p:txBody>
      </p:sp>
    </p:spTree>
    <p:extLst>
      <p:ext uri="{BB962C8B-B14F-4D97-AF65-F5344CB8AC3E}">
        <p14:creationId xmlns:p14="http://schemas.microsoft.com/office/powerpoint/2010/main" val="1548603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7">
            <a:extLst>
              <a:ext uri="{FF2B5EF4-FFF2-40B4-BE49-F238E27FC236}">
                <a16:creationId xmlns:a16="http://schemas.microsoft.com/office/drawing/2014/main" id="{AFAE2A12-140C-4527-B721-72C1DD3F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A5B43FC7-6A19-4DF3-8506-485B55500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11">
            <a:extLst>
              <a:ext uri="{FF2B5EF4-FFF2-40B4-BE49-F238E27FC236}">
                <a16:creationId xmlns:a16="http://schemas.microsoft.com/office/drawing/2014/main" id="{7E689040-6301-4CD3-A20F-EA809EAD5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0344100 w 12192000"/>
              <a:gd name="connsiteY1" fmla="*/ 0 h 6858000"/>
              <a:gd name="connsiteX2" fmla="*/ 10628041 w 12192000"/>
              <a:gd name="connsiteY2" fmla="*/ 181981 h 6858000"/>
              <a:gd name="connsiteX3" fmla="*/ 10890786 w 12192000"/>
              <a:gd name="connsiteY3" fmla="*/ 404196 h 6858000"/>
              <a:gd name="connsiteX4" fmla="*/ 12140703 w 12192000"/>
              <a:gd name="connsiteY4" fmla="*/ 2501275 h 6858000"/>
              <a:gd name="connsiteX5" fmla="*/ 12192000 w 12192000"/>
              <a:gd name="connsiteY5" fmla="*/ 2695497 h 6858000"/>
              <a:gd name="connsiteX6" fmla="*/ 12192000 w 12192000"/>
              <a:gd name="connsiteY6" fmla="*/ 5699618 h 6858000"/>
              <a:gd name="connsiteX7" fmla="*/ 12152883 w 12192000"/>
              <a:gd name="connsiteY7" fmla="*/ 5839731 h 6858000"/>
              <a:gd name="connsiteX8" fmla="*/ 11693517 w 12192000"/>
              <a:gd name="connsiteY8" fmla="*/ 6719283 h 6858000"/>
              <a:gd name="connsiteX9" fmla="*/ 11571478 w 12192000"/>
              <a:gd name="connsiteY9" fmla="*/ 6858000 h 6858000"/>
              <a:gd name="connsiteX10" fmla="*/ 0 w 12192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0344100" y="0"/>
                </a:lnTo>
                <a:lnTo>
                  <a:pt x="10628041" y="181981"/>
                </a:lnTo>
                <a:cubicBezTo>
                  <a:pt x="10728383" y="255277"/>
                  <a:pt x="10816544" y="329736"/>
                  <a:pt x="10890786" y="404196"/>
                </a:cubicBezTo>
                <a:cubicBezTo>
                  <a:pt x="11447593" y="962641"/>
                  <a:pt x="11888399" y="1637430"/>
                  <a:pt x="12140703" y="2501275"/>
                </a:cubicBezTo>
                <a:lnTo>
                  <a:pt x="12192000" y="2695497"/>
                </a:lnTo>
                <a:lnTo>
                  <a:pt x="12192000" y="5699618"/>
                </a:lnTo>
                <a:lnTo>
                  <a:pt x="12152883" y="5839731"/>
                </a:lnTo>
                <a:cubicBezTo>
                  <a:pt x="12041522" y="6174798"/>
                  <a:pt x="11888399" y="6467982"/>
                  <a:pt x="11693517" y="6719283"/>
                </a:cubicBezTo>
                <a:lnTo>
                  <a:pt x="1157147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8CCD85-9CDF-C712-40FD-C78AE007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6923813" cy="1477328"/>
          </a:xfrm>
        </p:spPr>
        <p:txBody>
          <a:bodyPr>
            <a:normAutofit/>
          </a:bodyPr>
          <a:lstStyle/>
          <a:p>
            <a:r>
              <a:rPr lang="en-US" dirty="0" err="1"/>
              <a:t>Derde</a:t>
            </a:r>
            <a:r>
              <a:rPr lang="en-US" dirty="0"/>
              <a:t> ronde!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06F3527-60DE-E505-88A0-53B044955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448000"/>
            <a:ext cx="11088194" cy="3320975"/>
          </a:xfrm>
        </p:spPr>
        <p:txBody>
          <a:bodyPr vert="horz" lIns="0" tIns="0" rIns="0" bIns="0" rtlCol="0" anchor="t">
            <a:normAutofit fontScale="92500"/>
          </a:bodyPr>
          <a:lstStyle/>
          <a:p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Ik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denk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dat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ik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die BLIK ….</a:t>
            </a:r>
          </a:p>
          <a:p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Al is de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vraag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 WANNEER ….</a:t>
            </a:r>
          </a:p>
          <a:p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Als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ik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een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leerling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in de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klas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aankijk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en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hij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 EET ….</a:t>
            </a:r>
          </a:p>
          <a:p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Iets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 vies maar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ik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doe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aan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wat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hij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BEHOEFT ….</a:t>
            </a:r>
          </a:p>
        </p:txBody>
      </p:sp>
    </p:spTree>
    <p:extLst>
      <p:ext uri="{BB962C8B-B14F-4D97-AF65-F5344CB8AC3E}">
        <p14:creationId xmlns:p14="http://schemas.microsoft.com/office/powerpoint/2010/main" val="2572601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7">
            <a:extLst>
              <a:ext uri="{FF2B5EF4-FFF2-40B4-BE49-F238E27FC236}">
                <a16:creationId xmlns:a16="http://schemas.microsoft.com/office/drawing/2014/main" id="{AFAE2A12-140C-4527-B721-72C1DD3F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A5B43FC7-6A19-4DF3-8506-485B55500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11">
            <a:extLst>
              <a:ext uri="{FF2B5EF4-FFF2-40B4-BE49-F238E27FC236}">
                <a16:creationId xmlns:a16="http://schemas.microsoft.com/office/drawing/2014/main" id="{7E689040-6301-4CD3-A20F-EA809EAD5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0344100 w 12192000"/>
              <a:gd name="connsiteY1" fmla="*/ 0 h 6858000"/>
              <a:gd name="connsiteX2" fmla="*/ 10628041 w 12192000"/>
              <a:gd name="connsiteY2" fmla="*/ 181981 h 6858000"/>
              <a:gd name="connsiteX3" fmla="*/ 10890786 w 12192000"/>
              <a:gd name="connsiteY3" fmla="*/ 404196 h 6858000"/>
              <a:gd name="connsiteX4" fmla="*/ 12140703 w 12192000"/>
              <a:gd name="connsiteY4" fmla="*/ 2501275 h 6858000"/>
              <a:gd name="connsiteX5" fmla="*/ 12192000 w 12192000"/>
              <a:gd name="connsiteY5" fmla="*/ 2695497 h 6858000"/>
              <a:gd name="connsiteX6" fmla="*/ 12192000 w 12192000"/>
              <a:gd name="connsiteY6" fmla="*/ 5699618 h 6858000"/>
              <a:gd name="connsiteX7" fmla="*/ 12152883 w 12192000"/>
              <a:gd name="connsiteY7" fmla="*/ 5839731 h 6858000"/>
              <a:gd name="connsiteX8" fmla="*/ 11693517 w 12192000"/>
              <a:gd name="connsiteY8" fmla="*/ 6719283 h 6858000"/>
              <a:gd name="connsiteX9" fmla="*/ 11571478 w 12192000"/>
              <a:gd name="connsiteY9" fmla="*/ 6858000 h 6858000"/>
              <a:gd name="connsiteX10" fmla="*/ 0 w 12192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0344100" y="0"/>
                </a:lnTo>
                <a:lnTo>
                  <a:pt x="10628041" y="181981"/>
                </a:lnTo>
                <a:cubicBezTo>
                  <a:pt x="10728383" y="255277"/>
                  <a:pt x="10816544" y="329736"/>
                  <a:pt x="10890786" y="404196"/>
                </a:cubicBezTo>
                <a:cubicBezTo>
                  <a:pt x="11447593" y="962641"/>
                  <a:pt x="11888399" y="1637430"/>
                  <a:pt x="12140703" y="2501275"/>
                </a:cubicBezTo>
                <a:lnTo>
                  <a:pt x="12192000" y="2695497"/>
                </a:lnTo>
                <a:lnTo>
                  <a:pt x="12192000" y="5699618"/>
                </a:lnTo>
                <a:lnTo>
                  <a:pt x="12152883" y="5839731"/>
                </a:lnTo>
                <a:cubicBezTo>
                  <a:pt x="12041522" y="6174798"/>
                  <a:pt x="11888399" y="6467982"/>
                  <a:pt x="11693517" y="6719283"/>
                </a:cubicBezTo>
                <a:lnTo>
                  <a:pt x="1157147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8CCD85-9CDF-C712-40FD-C78AE007D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19200"/>
            <a:ext cx="10444445" cy="1477328"/>
          </a:xfrm>
        </p:spPr>
        <p:txBody>
          <a:bodyPr>
            <a:normAutofit/>
          </a:bodyPr>
          <a:lstStyle/>
          <a:p>
            <a:r>
              <a:rPr lang="en-US" dirty="0" err="1"/>
              <a:t>Vierde</a:t>
            </a:r>
            <a:r>
              <a:rPr lang="en-US" dirty="0"/>
              <a:t> ronde!              IEDEREEN MAG MEE DOEN!!!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006F3527-60DE-E505-88A0-53B044955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575" y="1640913"/>
            <a:ext cx="11582082" cy="4230281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Je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klasgenoot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zegt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het leek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wel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of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ik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ZEEP ….</a:t>
            </a:r>
          </a:p>
          <a:p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Straks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is 't Altena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dat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bij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mijn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 VERLEDEN..</a:t>
            </a:r>
          </a:p>
          <a:p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De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buurman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 die het gras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uit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 alle MACHT ….</a:t>
            </a:r>
          </a:p>
          <a:p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Beloof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 me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dat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jij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het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laatste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 </a:t>
            </a:r>
            <a:r>
              <a:rPr lang="en-US" sz="4000" dirty="0" err="1">
                <a:solidFill>
                  <a:srgbClr val="FFFFFF">
                    <a:alpha val="58000"/>
                  </a:srgbClr>
                </a:solidFill>
              </a:rPr>
              <a:t>woord</a:t>
            </a:r>
            <a:r>
              <a:rPr lang="en-US" sz="4000" dirty="0">
                <a:solidFill>
                  <a:srgbClr val="FFFFFF">
                    <a:alpha val="58000"/>
                  </a:srgbClr>
                </a:solidFill>
              </a:rPr>
              <a:t> GOED ….</a:t>
            </a:r>
          </a:p>
        </p:txBody>
      </p:sp>
    </p:spTree>
    <p:extLst>
      <p:ext uri="{BB962C8B-B14F-4D97-AF65-F5344CB8AC3E}">
        <p14:creationId xmlns:p14="http://schemas.microsoft.com/office/powerpoint/2010/main" val="1771783619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Blob">
      <a:majorFont>
        <a:latin typeface="Sagona Book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54519E2955F74587BBAE1BC07F2A4F" ma:contentTypeVersion="14" ma:contentTypeDescription="Een nieuw document maken." ma:contentTypeScope="" ma:versionID="39c8cb285b5192f9dfc8ed3e87f88b26">
  <xsd:schema xmlns:xsd="http://www.w3.org/2001/XMLSchema" xmlns:xs="http://www.w3.org/2001/XMLSchema" xmlns:p="http://schemas.microsoft.com/office/2006/metadata/properties" xmlns:ns3="7f86b966-ff0f-481c-9aec-faa677f8be43" xmlns:ns4="88413be0-397b-420b-a29e-b271e57d0d63" targetNamespace="http://schemas.microsoft.com/office/2006/metadata/properties" ma:root="true" ma:fieldsID="7f9e0daedacee7a88594d412221066d8" ns3:_="" ns4:_="">
    <xsd:import namespace="7f86b966-ff0f-481c-9aec-faa677f8be43"/>
    <xsd:import namespace="88413be0-397b-420b-a29e-b271e57d0d6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86b966-ff0f-481c-9aec-faa677f8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413be0-397b-420b-a29e-b271e57d0d6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BE5C56-926D-406F-B0DB-84E7476213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f86b966-ff0f-481c-9aec-faa677f8be43"/>
    <ds:schemaRef ds:uri="88413be0-397b-420b-a29e-b271e57d0d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3C98E5-C11D-42E6-9CC9-9486D1E2EE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EA5729-CA0C-4BB2-A20F-E42C48E0291F}">
  <ds:schemaRefs>
    <ds:schemaRef ds:uri="7f86b966-ff0f-481c-9aec-faa677f8be43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dcmitype/"/>
    <ds:schemaRef ds:uri="http://purl.org/dc/elements/1.1/"/>
    <ds:schemaRef ds:uri="88413be0-397b-420b-a29e-b271e57d0d63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Widescreen</PresentationFormat>
  <Paragraphs>18</Paragraphs>
  <Slides>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BlobVTI</vt:lpstr>
      <vt:lpstr>The Last Word</vt:lpstr>
      <vt:lpstr>Wesley Groen Sammy Bolten Ezra Mandemakers Dominique Mooy</vt:lpstr>
      <vt:lpstr>Soms lijkt een Engels woord als je het hoort op een Nederlands woord maar is het iets totaal anders </vt:lpstr>
      <vt:lpstr>Eerste ronde!</vt:lpstr>
      <vt:lpstr>Tweede ronde!</vt:lpstr>
      <vt:lpstr>Derde ronde!</vt:lpstr>
      <vt:lpstr>Vierde ronde!              IEDEREEN MAG MEE DOEN!!!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Last Word</dc:title>
  <dc:creator>Jannie Penhoat</dc:creator>
  <cp:lastModifiedBy>Jannie Penhoat</cp:lastModifiedBy>
  <cp:revision>279</cp:revision>
  <dcterms:created xsi:type="dcterms:W3CDTF">2022-05-26T11:52:07Z</dcterms:created>
  <dcterms:modified xsi:type="dcterms:W3CDTF">2026-07-02T11:29:26Z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0x0101007B54519E2955F74587BBAE1BC07F2A4F</vt:lpwstr>
  </property>
</Properties>
</file>